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2"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7" r:id="rId31"/>
    <p:sldId id="286"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94660"/>
  </p:normalViewPr>
  <p:slideViewPr>
    <p:cSldViewPr snapToGrid="0">
      <p:cViewPr varScale="1">
        <p:scale>
          <a:sx n="65" d="100"/>
          <a:sy n="65" d="100"/>
        </p:scale>
        <p:origin x="204"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722F66-727D-4150-ADA5-49CF3A0F6873}"/>
              </a:ext>
            </a:extLst>
          </p:cNvPr>
          <p:cNvSpPr>
            <a:spLocks noGrp="1"/>
          </p:cNvSpPr>
          <p:nvPr>
            <p:ph type="ctrTitle"/>
          </p:nvPr>
        </p:nvSpPr>
        <p:spPr>
          <a:xfrm>
            <a:off x="838200" y="1122363"/>
            <a:ext cx="9829800" cy="2387600"/>
          </a:xfrm>
        </p:spPr>
        <p:txBody>
          <a:bodyPr anchor="b">
            <a:normAutofit/>
          </a:bodyPr>
          <a:lstStyle>
            <a:lvl1pPr algn="l">
              <a:defRPr sz="52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CDD9A1FE-C39F-4D7C-B93D-F8C203A1D69C}"/>
              </a:ext>
            </a:extLst>
          </p:cNvPr>
          <p:cNvSpPr>
            <a:spLocks noGrp="1"/>
          </p:cNvSpPr>
          <p:nvPr>
            <p:ph type="subTitle" idx="1"/>
          </p:nvPr>
        </p:nvSpPr>
        <p:spPr>
          <a:xfrm>
            <a:off x="838200" y="3602038"/>
            <a:ext cx="9829800" cy="1655762"/>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BC008AAC-7D41-4304-8D59-EF34B232682C}"/>
              </a:ext>
            </a:extLst>
          </p:cNvPr>
          <p:cNvSpPr>
            <a:spLocks noGrp="1"/>
          </p:cNvSpPr>
          <p:nvPr>
            <p:ph type="dt" sz="half" idx="10"/>
          </p:nvPr>
        </p:nvSpPr>
        <p:spPr>
          <a:xfrm>
            <a:off x="838200" y="136525"/>
            <a:ext cx="2743200" cy="365125"/>
          </a:xfrm>
        </p:spPr>
        <p:txBody>
          <a:bodyPr/>
          <a:lstStyle>
            <a:lvl1pPr algn="l">
              <a:defRPr/>
            </a:lvl1pPr>
          </a:lstStyle>
          <a:p>
            <a:fld id="{9549D6DC-E1CB-4874-BF52-C3407230D20E}" type="datetime1">
              <a:rPr lang="en-US" smtClean="0"/>
              <a:t>10/15/2024</a:t>
            </a:fld>
            <a:endParaRPr lang="en-US"/>
          </a:p>
        </p:txBody>
      </p:sp>
      <p:sp>
        <p:nvSpPr>
          <p:cNvPr id="5" name="Footer Placeholder 4">
            <a:extLst>
              <a:ext uri="{FF2B5EF4-FFF2-40B4-BE49-F238E27FC236}">
                <a16:creationId xmlns:a16="http://schemas.microsoft.com/office/drawing/2014/main" id="{4724D078-DE22-4F23-8B48-21FB1415C3E3}"/>
              </a:ext>
            </a:extLst>
          </p:cNvPr>
          <p:cNvSpPr>
            <a:spLocks noGrp="1"/>
          </p:cNvSpPr>
          <p:nvPr>
            <p:ph type="ftr" sz="quarter" idx="11"/>
          </p:nvPr>
        </p:nvSpPr>
        <p:spPr>
          <a:xfrm>
            <a:off x="838200" y="6356350"/>
            <a:ext cx="4114800" cy="365125"/>
          </a:xfrm>
        </p:spPr>
        <p:txBody>
          <a:bodyPr/>
          <a:lstStyle>
            <a:lvl1pPr algn="l">
              <a:defRPr/>
            </a:lvl1pPr>
          </a:lstStyle>
          <a:p>
            <a:endParaRPr lang="en-US"/>
          </a:p>
        </p:txBody>
      </p:sp>
      <p:sp>
        <p:nvSpPr>
          <p:cNvPr id="6" name="Slide Number Placeholder 5">
            <a:extLst>
              <a:ext uri="{FF2B5EF4-FFF2-40B4-BE49-F238E27FC236}">
                <a16:creationId xmlns:a16="http://schemas.microsoft.com/office/drawing/2014/main" id="{BB64C1F5-608B-4335-9F2A-17F63D5FAF0D}"/>
              </a:ext>
            </a:extLst>
          </p:cNvPr>
          <p:cNvSpPr>
            <a:spLocks noGrp="1"/>
          </p:cNvSpPr>
          <p:nvPr>
            <p:ph type="sldNum" sz="quarter" idx="12"/>
          </p:nvPr>
        </p:nvSpPr>
        <p:spPr/>
        <p:txBody>
          <a:bodyPr/>
          <a:lstStyle/>
          <a:p>
            <a:fld id="{273BAE12-D270-459D-897B-6833652BB167}" type="slidenum">
              <a:rPr lang="en-US" smtClean="0"/>
              <a:t>‹#›</a:t>
            </a:fld>
            <a:endParaRPr lang="en-US"/>
          </a:p>
        </p:txBody>
      </p:sp>
    </p:spTree>
    <p:extLst>
      <p:ext uri="{BB962C8B-B14F-4D97-AF65-F5344CB8AC3E}">
        <p14:creationId xmlns:p14="http://schemas.microsoft.com/office/powerpoint/2010/main" val="9659285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9F2C5-A3FC-44EF-BA15-CEC83C83D67C}"/>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D45040D3-67DB-455C-AD79-49E185DB63C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D0B2B07A-258E-42DD-9A68-2C76F7D54040}"/>
              </a:ext>
            </a:extLst>
          </p:cNvPr>
          <p:cNvSpPr>
            <a:spLocks noGrp="1"/>
          </p:cNvSpPr>
          <p:nvPr>
            <p:ph type="dt" sz="half" idx="10"/>
          </p:nvPr>
        </p:nvSpPr>
        <p:spPr/>
        <p:txBody>
          <a:bodyPr/>
          <a:lstStyle/>
          <a:p>
            <a:fld id="{F7701D81-C4B9-4A87-89A7-22E29E6C9200}" type="datetime1">
              <a:rPr lang="en-US" smtClean="0"/>
              <a:t>10/15/2024</a:t>
            </a:fld>
            <a:endParaRPr lang="en-US"/>
          </a:p>
        </p:txBody>
      </p:sp>
      <p:sp>
        <p:nvSpPr>
          <p:cNvPr id="5" name="Footer Placeholder 4">
            <a:extLst>
              <a:ext uri="{FF2B5EF4-FFF2-40B4-BE49-F238E27FC236}">
                <a16:creationId xmlns:a16="http://schemas.microsoft.com/office/drawing/2014/main" id="{7C01E9BC-3BB8-40CD-9294-59A2E59E1BE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413979D-5589-4770-9D29-046F2B506C33}"/>
              </a:ext>
            </a:extLst>
          </p:cNvPr>
          <p:cNvSpPr>
            <a:spLocks noGrp="1"/>
          </p:cNvSpPr>
          <p:nvPr>
            <p:ph type="sldNum" sz="quarter" idx="12"/>
          </p:nvPr>
        </p:nvSpPr>
        <p:spPr/>
        <p:txBody>
          <a:bodyPr/>
          <a:lstStyle/>
          <a:p>
            <a:fld id="{273BAE12-D270-459D-897B-6833652BB167}" type="slidenum">
              <a:rPr lang="en-US" smtClean="0"/>
              <a:t>‹#›</a:t>
            </a:fld>
            <a:endParaRPr lang="en-US"/>
          </a:p>
        </p:txBody>
      </p:sp>
    </p:spTree>
    <p:extLst>
      <p:ext uri="{BB962C8B-B14F-4D97-AF65-F5344CB8AC3E}">
        <p14:creationId xmlns:p14="http://schemas.microsoft.com/office/powerpoint/2010/main" val="38035173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C6693CD-CB65-4F37-A6DA-F300B93C14D9}"/>
              </a:ext>
            </a:extLst>
          </p:cNvPr>
          <p:cNvSpPr>
            <a:spLocks noGrp="1"/>
          </p:cNvSpPr>
          <p:nvPr>
            <p:ph type="title" orient="vert"/>
          </p:nvPr>
        </p:nvSpPr>
        <p:spPr>
          <a:xfrm>
            <a:off x="8724900" y="731520"/>
            <a:ext cx="2628900" cy="5378070"/>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7448D117-7AE6-4831-9867-5145F64A0C24}"/>
              </a:ext>
            </a:extLst>
          </p:cNvPr>
          <p:cNvSpPr>
            <a:spLocks noGrp="1"/>
          </p:cNvSpPr>
          <p:nvPr>
            <p:ph type="body" orient="vert" idx="1"/>
          </p:nvPr>
        </p:nvSpPr>
        <p:spPr>
          <a:xfrm>
            <a:off x="838200" y="731520"/>
            <a:ext cx="7734300" cy="537807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E4988CF8-397F-485E-8081-AFA4DADD440C}"/>
              </a:ext>
            </a:extLst>
          </p:cNvPr>
          <p:cNvSpPr>
            <a:spLocks noGrp="1"/>
          </p:cNvSpPr>
          <p:nvPr>
            <p:ph type="dt" sz="half" idx="10"/>
          </p:nvPr>
        </p:nvSpPr>
        <p:spPr/>
        <p:txBody>
          <a:bodyPr/>
          <a:lstStyle/>
          <a:p>
            <a:fld id="{EE307718-69F7-427E-95A3-C1246AF46913}" type="datetime1">
              <a:rPr lang="en-US" smtClean="0"/>
              <a:t>10/15/2024</a:t>
            </a:fld>
            <a:endParaRPr lang="en-US"/>
          </a:p>
        </p:txBody>
      </p:sp>
      <p:sp>
        <p:nvSpPr>
          <p:cNvPr id="5" name="Footer Placeholder 4">
            <a:extLst>
              <a:ext uri="{FF2B5EF4-FFF2-40B4-BE49-F238E27FC236}">
                <a16:creationId xmlns:a16="http://schemas.microsoft.com/office/drawing/2014/main" id="{83CE4773-4660-4F21-83CF-1A449395BB9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5B59537-EB47-40FA-893E-785D6FE00A5C}"/>
              </a:ext>
            </a:extLst>
          </p:cNvPr>
          <p:cNvSpPr>
            <a:spLocks noGrp="1"/>
          </p:cNvSpPr>
          <p:nvPr>
            <p:ph type="sldNum" sz="quarter" idx="12"/>
          </p:nvPr>
        </p:nvSpPr>
        <p:spPr/>
        <p:txBody>
          <a:bodyPr/>
          <a:lstStyle/>
          <a:p>
            <a:fld id="{273BAE12-D270-459D-897B-6833652BB167}" type="slidenum">
              <a:rPr lang="en-US" smtClean="0"/>
              <a:t>‹#›</a:t>
            </a:fld>
            <a:endParaRPr lang="en-US"/>
          </a:p>
        </p:txBody>
      </p:sp>
    </p:spTree>
    <p:extLst>
      <p:ext uri="{BB962C8B-B14F-4D97-AF65-F5344CB8AC3E}">
        <p14:creationId xmlns:p14="http://schemas.microsoft.com/office/powerpoint/2010/main" val="23603164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E7B4A7-C566-48F4-B4B8-3A5E7B6C5C3A}"/>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D3B93F5-BC8B-452C-ACE2-C7E01D1B80F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239A49B3-A57D-46C5-8462-0C52509F8FCA}"/>
              </a:ext>
            </a:extLst>
          </p:cNvPr>
          <p:cNvSpPr>
            <a:spLocks noGrp="1"/>
          </p:cNvSpPr>
          <p:nvPr>
            <p:ph type="dt" sz="half" idx="10"/>
          </p:nvPr>
        </p:nvSpPr>
        <p:spPr/>
        <p:txBody>
          <a:bodyPr/>
          <a:lstStyle/>
          <a:p>
            <a:fld id="{48913E51-B7F7-4C24-B8E3-5471755DC0E0}" type="datetime1">
              <a:rPr lang="en-US" smtClean="0"/>
              <a:t>10/15/2024</a:t>
            </a:fld>
            <a:endParaRPr lang="en-US"/>
          </a:p>
        </p:txBody>
      </p:sp>
      <p:sp>
        <p:nvSpPr>
          <p:cNvPr id="5" name="Footer Placeholder 4">
            <a:extLst>
              <a:ext uri="{FF2B5EF4-FFF2-40B4-BE49-F238E27FC236}">
                <a16:creationId xmlns:a16="http://schemas.microsoft.com/office/drawing/2014/main" id="{9EC8C810-EAF4-4D86-84DD-2E574122DD8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587E738-8574-490B-974B-9AD3B2AAE521}"/>
              </a:ext>
            </a:extLst>
          </p:cNvPr>
          <p:cNvSpPr>
            <a:spLocks noGrp="1"/>
          </p:cNvSpPr>
          <p:nvPr>
            <p:ph type="sldNum" sz="quarter" idx="12"/>
          </p:nvPr>
        </p:nvSpPr>
        <p:spPr/>
        <p:txBody>
          <a:bodyPr/>
          <a:lstStyle/>
          <a:p>
            <a:fld id="{273BAE12-D270-459D-897B-6833652BB167}" type="slidenum">
              <a:rPr lang="en-US" smtClean="0"/>
              <a:t>‹#›</a:t>
            </a:fld>
            <a:endParaRPr lang="en-US"/>
          </a:p>
        </p:txBody>
      </p:sp>
    </p:spTree>
    <p:extLst>
      <p:ext uri="{BB962C8B-B14F-4D97-AF65-F5344CB8AC3E}">
        <p14:creationId xmlns:p14="http://schemas.microsoft.com/office/powerpoint/2010/main" val="15925370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39764E-4B3D-4B6A-A210-B50E4F60E246}"/>
              </a:ext>
            </a:extLst>
          </p:cNvPr>
          <p:cNvSpPr>
            <a:spLocks noGrp="1"/>
          </p:cNvSpPr>
          <p:nvPr>
            <p:ph type="title"/>
          </p:nvPr>
        </p:nvSpPr>
        <p:spPr>
          <a:xfrm>
            <a:off x="831850" y="1709738"/>
            <a:ext cx="10515600" cy="2852737"/>
          </a:xfrm>
        </p:spPr>
        <p:txBody>
          <a:bodyPr anchor="b">
            <a:normAutofit/>
          </a:bodyPr>
          <a:lstStyle>
            <a:lvl1pPr>
              <a:defRPr sz="52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8A30AEC2-B6E6-4C09-A16F-5E2A1C9A0D0E}"/>
              </a:ext>
            </a:extLst>
          </p:cNvPr>
          <p:cNvSpPr>
            <a:spLocks noGrp="1"/>
          </p:cNvSpPr>
          <p:nvPr>
            <p:ph type="body" idx="1"/>
          </p:nvPr>
        </p:nvSpPr>
        <p:spPr>
          <a:xfrm>
            <a:off x="831850" y="4589463"/>
            <a:ext cx="10515600" cy="1500187"/>
          </a:xfrm>
        </p:spPr>
        <p:txBody>
          <a:bodyPr>
            <a:normAutofit/>
          </a:bodyPr>
          <a:lstStyle>
            <a:lvl1pPr marL="0" indent="0">
              <a:buNone/>
              <a:defRPr sz="2000">
                <a:solidFill>
                  <a:schemeClr val="tx2">
                    <a:lumMod val="60000"/>
                    <a:lumOff val="4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2A37CAB-B545-4E42-BB5A-F1DAA9335033}"/>
              </a:ext>
            </a:extLst>
          </p:cNvPr>
          <p:cNvSpPr>
            <a:spLocks noGrp="1"/>
          </p:cNvSpPr>
          <p:nvPr>
            <p:ph type="dt" sz="half" idx="10"/>
          </p:nvPr>
        </p:nvSpPr>
        <p:spPr/>
        <p:txBody>
          <a:bodyPr/>
          <a:lstStyle/>
          <a:p>
            <a:fld id="{DA91A59F-D956-4598-A3C1-AE72A5387751}" type="datetime1">
              <a:rPr lang="en-US" smtClean="0"/>
              <a:t>10/15/2024</a:t>
            </a:fld>
            <a:endParaRPr lang="en-US" dirty="0"/>
          </a:p>
        </p:txBody>
      </p:sp>
      <p:sp>
        <p:nvSpPr>
          <p:cNvPr id="5" name="Footer Placeholder 4">
            <a:extLst>
              <a:ext uri="{FF2B5EF4-FFF2-40B4-BE49-F238E27FC236}">
                <a16:creationId xmlns:a16="http://schemas.microsoft.com/office/drawing/2014/main" id="{AF6D720B-7E58-43F4-9659-ADB2403A50BB}"/>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895F53F-2FA5-4B5C-A151-F07BBC002B29}"/>
              </a:ext>
            </a:extLst>
          </p:cNvPr>
          <p:cNvSpPr>
            <a:spLocks noGrp="1"/>
          </p:cNvSpPr>
          <p:nvPr>
            <p:ph type="sldNum" sz="quarter" idx="12"/>
          </p:nvPr>
        </p:nvSpPr>
        <p:spPr/>
        <p:txBody>
          <a:bodyPr/>
          <a:lstStyle/>
          <a:p>
            <a:fld id="{273BAE12-D270-459D-897B-6833652BB167}" type="slidenum">
              <a:rPr lang="en-US" smtClean="0"/>
              <a:t>‹#›</a:t>
            </a:fld>
            <a:endParaRPr lang="en-US" dirty="0"/>
          </a:p>
        </p:txBody>
      </p:sp>
    </p:spTree>
    <p:extLst>
      <p:ext uri="{BB962C8B-B14F-4D97-AF65-F5344CB8AC3E}">
        <p14:creationId xmlns:p14="http://schemas.microsoft.com/office/powerpoint/2010/main" val="6531301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D473D3-0F03-4BF4-831F-34E80BAC5513}"/>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74C09409-59F2-486F-A6D0-FAEE8FFF25B2}"/>
              </a:ext>
            </a:extLst>
          </p:cNvPr>
          <p:cNvSpPr>
            <a:spLocks noGrp="1"/>
          </p:cNvSpPr>
          <p:nvPr>
            <p:ph sz="half" idx="1"/>
          </p:nvPr>
        </p:nvSpPr>
        <p:spPr>
          <a:xfrm>
            <a:off x="838200" y="2195847"/>
            <a:ext cx="5181600" cy="398111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03087241-B390-47A6-8070-C3D4652F887B}"/>
              </a:ext>
            </a:extLst>
          </p:cNvPr>
          <p:cNvSpPr>
            <a:spLocks noGrp="1"/>
          </p:cNvSpPr>
          <p:nvPr>
            <p:ph sz="half" idx="2"/>
          </p:nvPr>
        </p:nvSpPr>
        <p:spPr>
          <a:xfrm>
            <a:off x="6172200" y="2195847"/>
            <a:ext cx="5181600" cy="398111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5080B360-2ACA-4B93-9439-591B6D3FBC3F}"/>
              </a:ext>
            </a:extLst>
          </p:cNvPr>
          <p:cNvSpPr>
            <a:spLocks noGrp="1"/>
          </p:cNvSpPr>
          <p:nvPr>
            <p:ph type="dt" sz="half" idx="10"/>
          </p:nvPr>
        </p:nvSpPr>
        <p:spPr/>
        <p:txBody>
          <a:bodyPr/>
          <a:lstStyle/>
          <a:p>
            <a:fld id="{D70BBD69-7BD3-4731-8064-242619E92CBE}" type="datetime1">
              <a:rPr lang="en-US" smtClean="0"/>
              <a:t>10/15/2024</a:t>
            </a:fld>
            <a:endParaRPr lang="en-US"/>
          </a:p>
        </p:txBody>
      </p:sp>
      <p:sp>
        <p:nvSpPr>
          <p:cNvPr id="6" name="Footer Placeholder 5">
            <a:extLst>
              <a:ext uri="{FF2B5EF4-FFF2-40B4-BE49-F238E27FC236}">
                <a16:creationId xmlns:a16="http://schemas.microsoft.com/office/drawing/2014/main" id="{684A73E2-CF78-404C-A86F-E70A284AE9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6A8F42A-11E1-42A0-8ECF-A5BBA3B8CA56}"/>
              </a:ext>
            </a:extLst>
          </p:cNvPr>
          <p:cNvSpPr>
            <a:spLocks noGrp="1"/>
          </p:cNvSpPr>
          <p:nvPr>
            <p:ph type="sldNum" sz="quarter" idx="12"/>
          </p:nvPr>
        </p:nvSpPr>
        <p:spPr/>
        <p:txBody>
          <a:bodyPr/>
          <a:lstStyle/>
          <a:p>
            <a:fld id="{273BAE12-D270-459D-897B-6833652BB167}" type="slidenum">
              <a:rPr lang="en-US" smtClean="0"/>
              <a:t>‹#›</a:t>
            </a:fld>
            <a:endParaRPr lang="en-US"/>
          </a:p>
        </p:txBody>
      </p:sp>
    </p:spTree>
    <p:extLst>
      <p:ext uri="{BB962C8B-B14F-4D97-AF65-F5344CB8AC3E}">
        <p14:creationId xmlns:p14="http://schemas.microsoft.com/office/powerpoint/2010/main" val="27052637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BECA31-EE14-41DD-9914-DA7138220460}"/>
              </a:ext>
            </a:extLst>
          </p:cNvPr>
          <p:cNvSpPr>
            <a:spLocks noGrp="1"/>
          </p:cNvSpPr>
          <p:nvPr>
            <p:ph type="title"/>
          </p:nvPr>
        </p:nvSpPr>
        <p:spPr>
          <a:xfrm>
            <a:off x="839788" y="731520"/>
            <a:ext cx="10515600" cy="1325563"/>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CB22AB6-1657-4AE2-8607-2C77A25D79D9}"/>
              </a:ext>
            </a:extLst>
          </p:cNvPr>
          <p:cNvSpPr>
            <a:spLocks noGrp="1"/>
          </p:cNvSpPr>
          <p:nvPr>
            <p:ph type="body" idx="1"/>
          </p:nvPr>
        </p:nvSpPr>
        <p:spPr>
          <a:xfrm>
            <a:off x="839788" y="2149131"/>
            <a:ext cx="5157787" cy="693696"/>
          </a:xfrm>
        </p:spPr>
        <p:txBody>
          <a:bodyPr anchor="b">
            <a:normAutofit/>
          </a:bodyPr>
          <a:lstStyle>
            <a:lvl1pPr marL="0" indent="0">
              <a:buNone/>
              <a:defRPr sz="20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BAA6DC0-D4D5-4164-A3FD-6BB5CBB2BBAD}"/>
              </a:ext>
            </a:extLst>
          </p:cNvPr>
          <p:cNvSpPr>
            <a:spLocks noGrp="1"/>
          </p:cNvSpPr>
          <p:nvPr>
            <p:ph sz="half" idx="2"/>
          </p:nvPr>
        </p:nvSpPr>
        <p:spPr>
          <a:xfrm>
            <a:off x="839788" y="2910625"/>
            <a:ext cx="5157787" cy="3100561"/>
          </a:xfrm>
        </p:spPr>
        <p:txBody>
          <a:bodyPr>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129B35F8-95F3-43D1-8917-5836BAA90490}"/>
              </a:ext>
            </a:extLst>
          </p:cNvPr>
          <p:cNvSpPr>
            <a:spLocks noGrp="1"/>
          </p:cNvSpPr>
          <p:nvPr>
            <p:ph type="body" sz="quarter" idx="3"/>
          </p:nvPr>
        </p:nvSpPr>
        <p:spPr>
          <a:xfrm>
            <a:off x="6172200" y="2149131"/>
            <a:ext cx="5183188" cy="693696"/>
          </a:xfrm>
        </p:spPr>
        <p:txBody>
          <a:bodyPr anchor="b">
            <a:normAutofit/>
          </a:bodyPr>
          <a:lstStyle>
            <a:lvl1pPr marL="0" indent="0">
              <a:buNone/>
              <a:defRPr sz="20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2B639E7-F4A3-4ADE-B290-0A4F9761B977}"/>
              </a:ext>
            </a:extLst>
          </p:cNvPr>
          <p:cNvSpPr>
            <a:spLocks noGrp="1"/>
          </p:cNvSpPr>
          <p:nvPr>
            <p:ph sz="quarter" idx="4"/>
          </p:nvPr>
        </p:nvSpPr>
        <p:spPr>
          <a:xfrm>
            <a:off x="6172200" y="2910625"/>
            <a:ext cx="5183188" cy="3100561"/>
          </a:xfrm>
        </p:spPr>
        <p:txBody>
          <a:bodyPr>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CD6F296B-429F-4DFC-ABC3-0A078EA99425}"/>
              </a:ext>
            </a:extLst>
          </p:cNvPr>
          <p:cNvSpPr>
            <a:spLocks noGrp="1"/>
          </p:cNvSpPr>
          <p:nvPr>
            <p:ph type="dt" sz="half" idx="10"/>
          </p:nvPr>
        </p:nvSpPr>
        <p:spPr/>
        <p:txBody>
          <a:bodyPr/>
          <a:lstStyle/>
          <a:p>
            <a:fld id="{38BD77D9-239F-488B-9358-023C46BC7084}" type="datetime1">
              <a:rPr lang="en-US" smtClean="0"/>
              <a:t>10/15/2024</a:t>
            </a:fld>
            <a:endParaRPr lang="en-US"/>
          </a:p>
        </p:txBody>
      </p:sp>
      <p:sp>
        <p:nvSpPr>
          <p:cNvPr id="8" name="Footer Placeholder 7">
            <a:extLst>
              <a:ext uri="{FF2B5EF4-FFF2-40B4-BE49-F238E27FC236}">
                <a16:creationId xmlns:a16="http://schemas.microsoft.com/office/drawing/2014/main" id="{0B7103B9-D521-4910-AC15-F12F25CB952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F73A6D9-123D-492C-B5CE-294EF2559FAB}"/>
              </a:ext>
            </a:extLst>
          </p:cNvPr>
          <p:cNvSpPr>
            <a:spLocks noGrp="1"/>
          </p:cNvSpPr>
          <p:nvPr>
            <p:ph type="sldNum" sz="quarter" idx="12"/>
          </p:nvPr>
        </p:nvSpPr>
        <p:spPr/>
        <p:txBody>
          <a:bodyPr/>
          <a:lstStyle/>
          <a:p>
            <a:fld id="{273BAE12-D270-459D-897B-6833652BB167}" type="slidenum">
              <a:rPr lang="en-US" smtClean="0"/>
              <a:t>‹#›</a:t>
            </a:fld>
            <a:endParaRPr lang="en-US"/>
          </a:p>
        </p:txBody>
      </p:sp>
    </p:spTree>
    <p:extLst>
      <p:ext uri="{BB962C8B-B14F-4D97-AF65-F5344CB8AC3E}">
        <p14:creationId xmlns:p14="http://schemas.microsoft.com/office/powerpoint/2010/main" val="23201562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592A22-4B4D-4F58-9783-A0469DA4D233}"/>
              </a:ext>
            </a:extLst>
          </p:cNvPr>
          <p:cNvSpPr>
            <a:spLocks noGrp="1"/>
          </p:cNvSpPr>
          <p:nvPr>
            <p:ph type="title"/>
          </p:nvPr>
        </p:nvSpPr>
        <p:spPr>
          <a:xfrm>
            <a:off x="838200" y="731520"/>
            <a:ext cx="10515600" cy="1325563"/>
          </a:xfrm>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3B5EE610-5457-4E8C-B568-B8D560773B5C}"/>
              </a:ext>
            </a:extLst>
          </p:cNvPr>
          <p:cNvSpPr>
            <a:spLocks noGrp="1"/>
          </p:cNvSpPr>
          <p:nvPr>
            <p:ph type="dt" sz="half" idx="10"/>
          </p:nvPr>
        </p:nvSpPr>
        <p:spPr/>
        <p:txBody>
          <a:bodyPr/>
          <a:lstStyle/>
          <a:p>
            <a:fld id="{1EE61C24-7140-4FDE-92F3-654C6E2D3C1C}" type="datetime1">
              <a:rPr lang="en-US" smtClean="0"/>
              <a:t>10/15/2024</a:t>
            </a:fld>
            <a:endParaRPr lang="en-US"/>
          </a:p>
        </p:txBody>
      </p:sp>
      <p:sp>
        <p:nvSpPr>
          <p:cNvPr id="4" name="Footer Placeholder 3">
            <a:extLst>
              <a:ext uri="{FF2B5EF4-FFF2-40B4-BE49-F238E27FC236}">
                <a16:creationId xmlns:a16="http://schemas.microsoft.com/office/drawing/2014/main" id="{A0BA57BB-288A-4A30-A4EC-FF0537BC260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0414C89-B968-4A85-A035-E2997A5F8498}"/>
              </a:ext>
            </a:extLst>
          </p:cNvPr>
          <p:cNvSpPr>
            <a:spLocks noGrp="1"/>
          </p:cNvSpPr>
          <p:nvPr>
            <p:ph type="sldNum" sz="quarter" idx="12"/>
          </p:nvPr>
        </p:nvSpPr>
        <p:spPr/>
        <p:txBody>
          <a:bodyPr/>
          <a:lstStyle/>
          <a:p>
            <a:fld id="{273BAE12-D270-459D-897B-6833652BB167}" type="slidenum">
              <a:rPr lang="en-US" smtClean="0"/>
              <a:t>‹#›</a:t>
            </a:fld>
            <a:endParaRPr lang="en-US"/>
          </a:p>
        </p:txBody>
      </p:sp>
    </p:spTree>
    <p:extLst>
      <p:ext uri="{BB962C8B-B14F-4D97-AF65-F5344CB8AC3E}">
        <p14:creationId xmlns:p14="http://schemas.microsoft.com/office/powerpoint/2010/main" val="41763488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B7A339C-4093-4B40-8C90-52F005CA9A0E}"/>
              </a:ext>
            </a:extLst>
          </p:cNvPr>
          <p:cNvSpPr>
            <a:spLocks noGrp="1"/>
          </p:cNvSpPr>
          <p:nvPr>
            <p:ph type="dt" sz="half" idx="10"/>
          </p:nvPr>
        </p:nvSpPr>
        <p:spPr/>
        <p:txBody>
          <a:bodyPr/>
          <a:lstStyle/>
          <a:p>
            <a:fld id="{DC4D6ACF-ECB9-4B5F-A429-08B8AC75E8EF}" type="datetime1">
              <a:rPr lang="en-US" smtClean="0"/>
              <a:t>10/15/2024</a:t>
            </a:fld>
            <a:endParaRPr lang="en-US"/>
          </a:p>
        </p:txBody>
      </p:sp>
      <p:sp>
        <p:nvSpPr>
          <p:cNvPr id="3" name="Footer Placeholder 2">
            <a:extLst>
              <a:ext uri="{FF2B5EF4-FFF2-40B4-BE49-F238E27FC236}">
                <a16:creationId xmlns:a16="http://schemas.microsoft.com/office/drawing/2014/main" id="{DFA33F04-8E0A-4165-930C-527D781A7D0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062F57B-BEB6-4973-A362-38F638E0D05C}"/>
              </a:ext>
            </a:extLst>
          </p:cNvPr>
          <p:cNvSpPr>
            <a:spLocks noGrp="1"/>
          </p:cNvSpPr>
          <p:nvPr>
            <p:ph type="sldNum" sz="quarter" idx="12"/>
          </p:nvPr>
        </p:nvSpPr>
        <p:spPr/>
        <p:txBody>
          <a:bodyPr/>
          <a:lstStyle/>
          <a:p>
            <a:fld id="{273BAE12-D270-459D-897B-6833652BB167}" type="slidenum">
              <a:rPr lang="en-US" smtClean="0"/>
              <a:t>‹#›</a:t>
            </a:fld>
            <a:endParaRPr lang="en-US"/>
          </a:p>
        </p:txBody>
      </p:sp>
    </p:spTree>
    <p:extLst>
      <p:ext uri="{BB962C8B-B14F-4D97-AF65-F5344CB8AC3E}">
        <p14:creationId xmlns:p14="http://schemas.microsoft.com/office/powerpoint/2010/main" val="34250897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FAC90-C2CA-44DD-8EF8-20BDD6724247}"/>
              </a:ext>
            </a:extLst>
          </p:cNvPr>
          <p:cNvSpPr>
            <a:spLocks noGrp="1"/>
          </p:cNvSpPr>
          <p:nvPr>
            <p:ph type="title"/>
          </p:nvPr>
        </p:nvSpPr>
        <p:spPr>
          <a:xfrm>
            <a:off x="839788" y="731520"/>
            <a:ext cx="3932237" cy="2346326"/>
          </a:xfrm>
        </p:spPr>
        <p:txBody>
          <a:bodyPr anchor="b">
            <a:noAutofit/>
          </a:bodyPr>
          <a:lstStyle>
            <a:lvl1pPr>
              <a:defRPr sz="44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EE915FB-D5F4-4CAD-AE70-3644E81802E6}"/>
              </a:ext>
            </a:extLst>
          </p:cNvPr>
          <p:cNvSpPr>
            <a:spLocks noGrp="1"/>
          </p:cNvSpPr>
          <p:nvPr>
            <p:ph idx="1"/>
          </p:nvPr>
        </p:nvSpPr>
        <p:spPr>
          <a:xfrm>
            <a:off x="5183188" y="731521"/>
            <a:ext cx="6172200" cy="5129530"/>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E7374DA3-3BAC-4045-825F-B3C27B89736B}"/>
              </a:ext>
            </a:extLst>
          </p:cNvPr>
          <p:cNvSpPr>
            <a:spLocks noGrp="1"/>
          </p:cNvSpPr>
          <p:nvPr>
            <p:ph type="body" sz="half" idx="2"/>
          </p:nvPr>
        </p:nvSpPr>
        <p:spPr>
          <a:xfrm>
            <a:off x="839788" y="3429000"/>
            <a:ext cx="3932237" cy="2439988"/>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45A0D65-0423-4E45-947A-E08C8569F15F}"/>
              </a:ext>
            </a:extLst>
          </p:cNvPr>
          <p:cNvSpPr>
            <a:spLocks noGrp="1"/>
          </p:cNvSpPr>
          <p:nvPr>
            <p:ph type="dt" sz="half" idx="10"/>
          </p:nvPr>
        </p:nvSpPr>
        <p:spPr/>
        <p:txBody>
          <a:bodyPr/>
          <a:lstStyle/>
          <a:p>
            <a:fld id="{788B429B-EE2A-486A-BDB9-0C848B4FAFDD}" type="datetime1">
              <a:rPr lang="en-US" smtClean="0"/>
              <a:t>10/15/2024</a:t>
            </a:fld>
            <a:endParaRPr lang="en-US"/>
          </a:p>
        </p:txBody>
      </p:sp>
      <p:sp>
        <p:nvSpPr>
          <p:cNvPr id="6" name="Footer Placeholder 5">
            <a:extLst>
              <a:ext uri="{FF2B5EF4-FFF2-40B4-BE49-F238E27FC236}">
                <a16:creationId xmlns:a16="http://schemas.microsoft.com/office/drawing/2014/main" id="{27E6FBD0-E49F-4DE6-9264-CEDB9BAA01C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816B246-A768-4B2D-96C6-9F417852636C}"/>
              </a:ext>
            </a:extLst>
          </p:cNvPr>
          <p:cNvSpPr>
            <a:spLocks noGrp="1"/>
          </p:cNvSpPr>
          <p:nvPr>
            <p:ph type="sldNum" sz="quarter" idx="12"/>
          </p:nvPr>
        </p:nvSpPr>
        <p:spPr/>
        <p:txBody>
          <a:bodyPr/>
          <a:lstStyle/>
          <a:p>
            <a:fld id="{273BAE12-D270-459D-897B-6833652BB167}" type="slidenum">
              <a:rPr lang="en-US" smtClean="0"/>
              <a:t>‹#›</a:t>
            </a:fld>
            <a:endParaRPr lang="en-US"/>
          </a:p>
        </p:txBody>
      </p:sp>
    </p:spTree>
    <p:extLst>
      <p:ext uri="{BB962C8B-B14F-4D97-AF65-F5344CB8AC3E}">
        <p14:creationId xmlns:p14="http://schemas.microsoft.com/office/powerpoint/2010/main" val="19268442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0CB0C8-915E-4BF2-976E-B8D7EDC591F9}"/>
              </a:ext>
            </a:extLst>
          </p:cNvPr>
          <p:cNvSpPr>
            <a:spLocks noGrp="1"/>
          </p:cNvSpPr>
          <p:nvPr>
            <p:ph type="title"/>
          </p:nvPr>
        </p:nvSpPr>
        <p:spPr>
          <a:xfrm>
            <a:off x="839788" y="731520"/>
            <a:ext cx="3932237" cy="2341564"/>
          </a:xfrm>
        </p:spPr>
        <p:txBody>
          <a:bodyPr anchor="b">
            <a:noAutofit/>
          </a:bodyPr>
          <a:lstStyle>
            <a:lvl1pPr>
              <a:defRPr sz="44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710714E6-8E50-4B50-A2E0-F9D20155EB9B}"/>
              </a:ext>
            </a:extLst>
          </p:cNvPr>
          <p:cNvSpPr>
            <a:spLocks noGrp="1"/>
          </p:cNvSpPr>
          <p:nvPr>
            <p:ph type="pic" idx="1"/>
          </p:nvPr>
        </p:nvSpPr>
        <p:spPr>
          <a:xfrm>
            <a:off x="5183188" y="687257"/>
            <a:ext cx="6172200" cy="517379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E0D67A6C-5CA5-4EF0-B1C4-ED85FF255AE3}"/>
              </a:ext>
            </a:extLst>
          </p:cNvPr>
          <p:cNvSpPr>
            <a:spLocks noGrp="1"/>
          </p:cNvSpPr>
          <p:nvPr>
            <p:ph type="body" sz="half" idx="2"/>
          </p:nvPr>
        </p:nvSpPr>
        <p:spPr>
          <a:xfrm>
            <a:off x="839788" y="3429000"/>
            <a:ext cx="3932237" cy="2439987"/>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1C76474-31D4-4567-B4EC-B6AF24488AE7}"/>
              </a:ext>
            </a:extLst>
          </p:cNvPr>
          <p:cNvSpPr>
            <a:spLocks noGrp="1"/>
          </p:cNvSpPr>
          <p:nvPr>
            <p:ph type="dt" sz="half" idx="10"/>
          </p:nvPr>
        </p:nvSpPr>
        <p:spPr/>
        <p:txBody>
          <a:bodyPr/>
          <a:lstStyle/>
          <a:p>
            <a:fld id="{8DA5FE4A-CB8D-40AB-BFFC-AAF37EA071CB}" type="datetime1">
              <a:rPr lang="en-US" smtClean="0"/>
              <a:t>10/15/2024</a:t>
            </a:fld>
            <a:endParaRPr lang="en-US"/>
          </a:p>
        </p:txBody>
      </p:sp>
      <p:sp>
        <p:nvSpPr>
          <p:cNvPr id="6" name="Footer Placeholder 5">
            <a:extLst>
              <a:ext uri="{FF2B5EF4-FFF2-40B4-BE49-F238E27FC236}">
                <a16:creationId xmlns:a16="http://schemas.microsoft.com/office/drawing/2014/main" id="{5C902DE0-33F5-4372-8EB5-F5746D344A5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5C5C2EF-849D-4B2C-8ED6-D26553657DBA}"/>
              </a:ext>
            </a:extLst>
          </p:cNvPr>
          <p:cNvSpPr>
            <a:spLocks noGrp="1"/>
          </p:cNvSpPr>
          <p:nvPr>
            <p:ph type="sldNum" sz="quarter" idx="12"/>
          </p:nvPr>
        </p:nvSpPr>
        <p:spPr/>
        <p:txBody>
          <a:bodyPr/>
          <a:lstStyle/>
          <a:p>
            <a:fld id="{273BAE12-D270-459D-897B-6833652BB167}" type="slidenum">
              <a:rPr lang="en-US" smtClean="0"/>
              <a:t>‹#›</a:t>
            </a:fld>
            <a:endParaRPr lang="en-US"/>
          </a:p>
        </p:txBody>
      </p:sp>
    </p:spTree>
    <p:extLst>
      <p:ext uri="{BB962C8B-B14F-4D97-AF65-F5344CB8AC3E}">
        <p14:creationId xmlns:p14="http://schemas.microsoft.com/office/powerpoint/2010/main" val="41071661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293296F-4C3A-4530-98F5-F83646ACE913}"/>
              </a:ext>
              <a:ext uri="{C183D7F6-B498-43B3-948B-1728B52AA6E4}">
                <adec:decorative xmlns:adec="http://schemas.microsoft.com/office/drawing/2017/decorative" val="1"/>
              </a:ext>
            </a:extLst>
          </p:cNvPr>
          <p:cNvSpPr/>
          <p:nvPr/>
        </p:nvSpPr>
        <p:spPr>
          <a:xfrm>
            <a:off x="2189" y="0"/>
            <a:ext cx="12192000" cy="6857997"/>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3914D2BD-3C47-433D-81FE-DC6C39595F0E}"/>
              </a:ext>
              <a:ext uri="{C183D7F6-B498-43B3-948B-1728B52AA6E4}">
                <adec:decorative xmlns:adec="http://schemas.microsoft.com/office/drawing/2017/decorative" val="1"/>
              </a:ext>
            </a:extLst>
          </p:cNvPr>
          <p:cNvGrpSpPr/>
          <p:nvPr/>
        </p:nvGrpSpPr>
        <p:grpSpPr>
          <a:xfrm>
            <a:off x="572" y="-1"/>
            <a:ext cx="12192000" cy="6857996"/>
            <a:chOff x="572" y="-1"/>
            <a:chExt cx="12192000" cy="6857996"/>
          </a:xfrm>
        </p:grpSpPr>
        <p:cxnSp>
          <p:nvCxnSpPr>
            <p:cNvPr id="9" name="Straight Connector 8">
              <a:extLst>
                <a:ext uri="{FF2B5EF4-FFF2-40B4-BE49-F238E27FC236}">
                  <a16:creationId xmlns:a16="http://schemas.microsoft.com/office/drawing/2014/main" id="{D3DD55E4-EA4F-4874-8B5B-6E0EAF4BBFC4}"/>
                </a:ext>
              </a:extLst>
            </p:cNvPr>
            <p:cNvCxnSpPr>
              <a:cxnSpLocks/>
            </p:cNvCxnSpPr>
            <p:nvPr/>
          </p:nvCxnSpPr>
          <p:spPr>
            <a:xfrm>
              <a:off x="1667" y="6276706"/>
              <a:ext cx="12189811"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32950BAF-7673-4138-AEA2-DE7D368CC357}"/>
                </a:ext>
              </a:extLst>
            </p:cNvPr>
            <p:cNvCxnSpPr>
              <a:cxnSpLocks/>
            </p:cNvCxnSpPr>
            <p:nvPr/>
          </p:nvCxnSpPr>
          <p:spPr>
            <a:xfrm>
              <a:off x="572" y="580876"/>
              <a:ext cx="12192000"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6BE3E2B5-EA1C-415A-941A-843C7EA148E1}"/>
                </a:ext>
              </a:extLst>
            </p:cNvPr>
            <p:cNvCxnSpPr>
              <a:cxnSpLocks/>
            </p:cNvCxnSpPr>
            <p:nvPr/>
          </p:nvCxnSpPr>
          <p:spPr>
            <a:xfrm rot="16200000">
              <a:off x="8134324" y="3428956"/>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7FA3A6-E398-4576-B6B8-3328028D84B2}"/>
                </a:ext>
              </a:extLst>
            </p:cNvPr>
            <p:cNvCxnSpPr>
              <a:cxnSpLocks/>
            </p:cNvCxnSpPr>
            <p:nvPr/>
          </p:nvCxnSpPr>
          <p:spPr>
            <a:xfrm rot="16200000">
              <a:off x="-2794261" y="3428956"/>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3" name="Graphic 33">
              <a:extLst>
                <a:ext uri="{FF2B5EF4-FFF2-40B4-BE49-F238E27FC236}">
                  <a16:creationId xmlns:a16="http://schemas.microsoft.com/office/drawing/2014/main" id="{EFB597D7-65E0-476A-B9EB-3AA6ED33884C}"/>
                </a:ext>
              </a:extLst>
            </p:cNvPr>
            <p:cNvSpPr/>
            <p:nvPr/>
          </p:nvSpPr>
          <p:spPr>
            <a:xfrm>
              <a:off x="4277016" y="-1"/>
              <a:ext cx="3637968" cy="580875"/>
            </a:xfrm>
            <a:custGeom>
              <a:avLst/>
              <a:gdLst>
                <a:gd name="connsiteX0" fmla="*/ 0 w 2679858"/>
                <a:gd name="connsiteY0" fmla="*/ 4953 h 434911"/>
                <a:gd name="connsiteX1" fmla="*/ 1336548 w 2679858"/>
                <a:gd name="connsiteY1" fmla="*/ 434912 h 434911"/>
                <a:gd name="connsiteX2" fmla="*/ 2679859 w 2679858"/>
                <a:gd name="connsiteY2" fmla="*/ 0 h 434911"/>
              </a:gdLst>
              <a:ahLst/>
              <a:cxnLst>
                <a:cxn ang="0">
                  <a:pos x="connsiteX0" y="connsiteY0"/>
                </a:cxn>
                <a:cxn ang="0">
                  <a:pos x="connsiteX1" y="connsiteY1"/>
                </a:cxn>
                <a:cxn ang="0">
                  <a:pos x="connsiteX2" y="connsiteY2"/>
                </a:cxn>
              </a:cxnLst>
              <a:rect l="l" t="t" r="r" b="b"/>
              <a:pathLst>
                <a:path w="2679858" h="434911">
                  <a:moveTo>
                    <a:pt x="0" y="4953"/>
                  </a:moveTo>
                  <a:cubicBezTo>
                    <a:pt x="370427" y="274606"/>
                    <a:pt x="833723" y="434912"/>
                    <a:pt x="1336548" y="434912"/>
                  </a:cubicBezTo>
                  <a:cubicBezTo>
                    <a:pt x="1842326" y="434912"/>
                    <a:pt x="2308289" y="272701"/>
                    <a:pt x="2679859" y="0"/>
                  </a:cubicBezTo>
                </a:path>
              </a:pathLst>
            </a:custGeom>
            <a:noFill/>
            <a:ln w="12700" cap="flat">
              <a:solidFill>
                <a:schemeClr val="accent4"/>
              </a:solidFill>
              <a:prstDash val="solid"/>
              <a:miter/>
            </a:ln>
          </p:spPr>
          <p:txBody>
            <a:bodyPr rtlCol="0" anchor="ctr"/>
            <a:lstStyle/>
            <a:p>
              <a:endParaRPr lang="en-US" dirty="0"/>
            </a:p>
          </p:txBody>
        </p:sp>
        <p:sp>
          <p:nvSpPr>
            <p:cNvPr id="14" name="Graphic 33">
              <a:extLst>
                <a:ext uri="{FF2B5EF4-FFF2-40B4-BE49-F238E27FC236}">
                  <a16:creationId xmlns:a16="http://schemas.microsoft.com/office/drawing/2014/main" id="{11AA060A-BE0E-4687-8F9E-0E2955D9796D}"/>
                </a:ext>
              </a:extLst>
            </p:cNvPr>
            <p:cNvSpPr/>
            <p:nvPr/>
          </p:nvSpPr>
          <p:spPr>
            <a:xfrm rot="10800000">
              <a:off x="4305089" y="6276705"/>
              <a:ext cx="3581824" cy="581290"/>
            </a:xfrm>
            <a:custGeom>
              <a:avLst/>
              <a:gdLst>
                <a:gd name="connsiteX0" fmla="*/ 0 w 2679858"/>
                <a:gd name="connsiteY0" fmla="*/ 4953 h 434911"/>
                <a:gd name="connsiteX1" fmla="*/ 1336548 w 2679858"/>
                <a:gd name="connsiteY1" fmla="*/ 434912 h 434911"/>
                <a:gd name="connsiteX2" fmla="*/ 2679859 w 2679858"/>
                <a:gd name="connsiteY2" fmla="*/ 0 h 434911"/>
              </a:gdLst>
              <a:ahLst/>
              <a:cxnLst>
                <a:cxn ang="0">
                  <a:pos x="connsiteX0" y="connsiteY0"/>
                </a:cxn>
                <a:cxn ang="0">
                  <a:pos x="connsiteX1" y="connsiteY1"/>
                </a:cxn>
                <a:cxn ang="0">
                  <a:pos x="connsiteX2" y="connsiteY2"/>
                </a:cxn>
              </a:cxnLst>
              <a:rect l="l" t="t" r="r" b="b"/>
              <a:pathLst>
                <a:path w="2679858" h="434911">
                  <a:moveTo>
                    <a:pt x="0" y="4953"/>
                  </a:moveTo>
                  <a:cubicBezTo>
                    <a:pt x="370427" y="274606"/>
                    <a:pt x="833723" y="434912"/>
                    <a:pt x="1336548" y="434912"/>
                  </a:cubicBezTo>
                  <a:cubicBezTo>
                    <a:pt x="1842326" y="434912"/>
                    <a:pt x="2308289" y="272701"/>
                    <a:pt x="2679859" y="0"/>
                  </a:cubicBezTo>
                </a:path>
              </a:pathLst>
            </a:custGeom>
            <a:noFill/>
            <a:ln w="12700" cap="flat">
              <a:solidFill>
                <a:schemeClr val="accent4"/>
              </a:solidFill>
              <a:prstDash val="solid"/>
              <a:miter/>
            </a:ln>
          </p:spPr>
          <p:txBody>
            <a:bodyPr rtlCol="0" anchor="ctr"/>
            <a:lstStyle/>
            <a:p>
              <a:endParaRPr lang="en-US" dirty="0"/>
            </a:p>
          </p:txBody>
        </p:sp>
      </p:grpSp>
      <p:sp>
        <p:nvSpPr>
          <p:cNvPr id="2" name="Title Placeholder 1">
            <a:extLst>
              <a:ext uri="{FF2B5EF4-FFF2-40B4-BE49-F238E27FC236}">
                <a16:creationId xmlns:a16="http://schemas.microsoft.com/office/drawing/2014/main" id="{2D78318D-FE3E-41D7-9A8C-2065A2C46AF3}"/>
              </a:ext>
            </a:extLst>
          </p:cNvPr>
          <p:cNvSpPr>
            <a:spLocks noGrp="1"/>
          </p:cNvSpPr>
          <p:nvPr>
            <p:ph type="title"/>
          </p:nvPr>
        </p:nvSpPr>
        <p:spPr>
          <a:xfrm>
            <a:off x="838200" y="727323"/>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DB06718-79E7-4159-A003-F86FE7B3D829}"/>
              </a:ext>
            </a:extLst>
          </p:cNvPr>
          <p:cNvSpPr>
            <a:spLocks noGrp="1"/>
          </p:cNvSpPr>
          <p:nvPr>
            <p:ph type="body" idx="1"/>
          </p:nvPr>
        </p:nvSpPr>
        <p:spPr>
          <a:xfrm>
            <a:off x="838200" y="2189408"/>
            <a:ext cx="10515600" cy="382177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5B1F99FF-FFE2-431D-A0C8-A46C21712A20}"/>
              </a:ext>
            </a:extLst>
          </p:cNvPr>
          <p:cNvSpPr>
            <a:spLocks noGrp="1"/>
          </p:cNvSpPr>
          <p:nvPr>
            <p:ph type="dt" sz="half" idx="2"/>
          </p:nvPr>
        </p:nvSpPr>
        <p:spPr>
          <a:xfrm>
            <a:off x="838200" y="136525"/>
            <a:ext cx="2743200" cy="365125"/>
          </a:xfrm>
          <a:prstGeom prst="rect">
            <a:avLst/>
          </a:prstGeom>
        </p:spPr>
        <p:txBody>
          <a:bodyPr vert="horz" lIns="91440" tIns="45720" rIns="91440" bIns="45720" rtlCol="0" anchor="ctr"/>
          <a:lstStyle>
            <a:lvl1pPr algn="l">
              <a:defRPr sz="800" cap="all" spc="150" baseline="0">
                <a:solidFill>
                  <a:schemeClr val="tx2">
                    <a:lumMod val="60000"/>
                    <a:lumOff val="40000"/>
                  </a:schemeClr>
                </a:solidFill>
              </a:defRPr>
            </a:lvl1pPr>
          </a:lstStyle>
          <a:p>
            <a:fld id="{C0517C94-3B1E-4991-BED3-41F8B0158A00}" type="datetime1">
              <a:rPr lang="en-US" smtClean="0"/>
              <a:t>10/15/2024</a:t>
            </a:fld>
            <a:endParaRPr lang="en-US" dirty="0"/>
          </a:p>
        </p:txBody>
      </p:sp>
      <p:sp>
        <p:nvSpPr>
          <p:cNvPr id="5" name="Footer Placeholder 4">
            <a:extLst>
              <a:ext uri="{FF2B5EF4-FFF2-40B4-BE49-F238E27FC236}">
                <a16:creationId xmlns:a16="http://schemas.microsoft.com/office/drawing/2014/main" id="{51C3547E-668D-4191-847C-7424F75496E6}"/>
              </a:ext>
            </a:extLst>
          </p:cNvPr>
          <p:cNvSpPr>
            <a:spLocks noGrp="1"/>
          </p:cNvSpPr>
          <p:nvPr>
            <p:ph type="ftr" sz="quarter" idx="3"/>
          </p:nvPr>
        </p:nvSpPr>
        <p:spPr>
          <a:xfrm>
            <a:off x="838200" y="6356350"/>
            <a:ext cx="3450659" cy="365125"/>
          </a:xfrm>
          <a:prstGeom prst="rect">
            <a:avLst/>
          </a:prstGeom>
        </p:spPr>
        <p:txBody>
          <a:bodyPr vert="horz" lIns="91440" tIns="45720" rIns="91440" bIns="45720" rtlCol="0" anchor="ctr"/>
          <a:lstStyle>
            <a:lvl1pPr algn="l">
              <a:defRPr sz="800" cap="all" spc="150" baseline="0">
                <a:solidFill>
                  <a:schemeClr val="tx2">
                    <a:lumMod val="60000"/>
                    <a:lumOff val="40000"/>
                  </a:schemeClr>
                </a:solidFill>
              </a:defRPr>
            </a:lvl1pPr>
          </a:lstStyle>
          <a:p>
            <a:endParaRPr lang="en-US" dirty="0"/>
          </a:p>
        </p:txBody>
      </p:sp>
      <p:sp>
        <p:nvSpPr>
          <p:cNvPr id="6" name="Slide Number Placeholder 5">
            <a:extLst>
              <a:ext uri="{FF2B5EF4-FFF2-40B4-BE49-F238E27FC236}">
                <a16:creationId xmlns:a16="http://schemas.microsoft.com/office/drawing/2014/main" id="{8CBB6E6E-8527-4F63-A0C7-84CD44A2B00D}"/>
              </a:ext>
            </a:extLst>
          </p:cNvPr>
          <p:cNvSpPr>
            <a:spLocks noGrp="1"/>
          </p:cNvSpPr>
          <p:nvPr>
            <p:ph type="sldNum" sz="quarter" idx="4"/>
          </p:nvPr>
        </p:nvSpPr>
        <p:spPr>
          <a:xfrm>
            <a:off x="11563467" y="3246434"/>
            <a:ext cx="628533" cy="365125"/>
          </a:xfrm>
          <a:prstGeom prst="rect">
            <a:avLst/>
          </a:prstGeom>
        </p:spPr>
        <p:txBody>
          <a:bodyPr vert="horz" lIns="91440" tIns="45720" rIns="91440" bIns="45720" rtlCol="0" anchor="ctr"/>
          <a:lstStyle>
            <a:lvl1pPr algn="ctr">
              <a:defRPr sz="1100" cap="all" spc="150" baseline="0">
                <a:solidFill>
                  <a:schemeClr val="tx2">
                    <a:lumMod val="60000"/>
                    <a:lumOff val="40000"/>
                  </a:schemeClr>
                </a:solidFill>
              </a:defRPr>
            </a:lvl1pPr>
          </a:lstStyle>
          <a:p>
            <a:fld id="{273BAE12-D270-459D-897B-6833652BB167}" type="slidenum">
              <a:rPr lang="en-US" smtClean="0"/>
              <a:pPr/>
              <a:t>‹#›</a:t>
            </a:fld>
            <a:endParaRPr lang="en-US" dirty="0"/>
          </a:p>
        </p:txBody>
      </p:sp>
    </p:spTree>
    <p:extLst>
      <p:ext uri="{BB962C8B-B14F-4D97-AF65-F5344CB8AC3E}">
        <p14:creationId xmlns:p14="http://schemas.microsoft.com/office/powerpoint/2010/main" val="3904448610"/>
      </p:ext>
    </p:extLst>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Lst>
  <p:hf sldNum="0" hdr="0" ftr="0" dt="0"/>
  <p:txStyles>
    <p:titleStyle>
      <a:lvl1pPr algn="l" defTabSz="914400" rtl="0" eaLnBrk="1" latinLnBrk="0" hangingPunct="1">
        <a:lnSpc>
          <a:spcPct val="100000"/>
        </a:lnSpc>
        <a:spcBef>
          <a:spcPct val="0"/>
        </a:spcBef>
        <a:buNone/>
        <a:defRPr sz="4400" kern="1200">
          <a:solidFill>
            <a:schemeClr val="tx2">
              <a:lumMod val="60000"/>
              <a:lumOff val="40000"/>
            </a:schemeClr>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1800" kern="1200">
          <a:solidFill>
            <a:schemeClr val="tx2">
              <a:lumMod val="60000"/>
              <a:lumOff val="40000"/>
            </a:schemeClr>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1600" kern="1200">
          <a:solidFill>
            <a:schemeClr val="tx2">
              <a:lumMod val="60000"/>
              <a:lumOff val="40000"/>
            </a:schemeClr>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400" kern="1200">
          <a:solidFill>
            <a:schemeClr val="tx2">
              <a:lumMod val="60000"/>
              <a:lumOff val="40000"/>
            </a:schemeClr>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200" kern="1200">
          <a:solidFill>
            <a:schemeClr val="tx2">
              <a:lumMod val="60000"/>
              <a:lumOff val="40000"/>
            </a:schemeClr>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200" kern="1200">
          <a:solidFill>
            <a:schemeClr val="tx2">
              <a:lumMod val="60000"/>
              <a:lumOff val="4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2.jpe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3.jpe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7.jpe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2.jpe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9.jpe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38827F1-3359-44F6-9009-43AE2B17FE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
            <a:ext cx="12192001"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7AFAD67-5350-4773-886F-D6DD7E66DB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7346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Wavy paint art pattern">
            <a:extLst>
              <a:ext uri="{FF2B5EF4-FFF2-40B4-BE49-F238E27FC236}">
                <a16:creationId xmlns:a16="http://schemas.microsoft.com/office/drawing/2014/main" id="{C140D873-034E-5B20-4D98-36DACDEC633F}"/>
              </a:ext>
            </a:extLst>
          </p:cNvPr>
          <p:cNvPicPr>
            <a:picLocks noChangeAspect="1"/>
          </p:cNvPicPr>
          <p:nvPr/>
        </p:nvPicPr>
        <p:blipFill>
          <a:blip r:embed="rId2">
            <a:alphaModFix amt="40000"/>
          </a:blip>
          <a:srcRect t="3647" r="-1" b="15975"/>
          <a:stretch/>
        </p:blipFill>
        <p:spPr>
          <a:xfrm>
            <a:off x="20" y="10"/>
            <a:ext cx="12188932" cy="6857990"/>
          </a:xfrm>
          <a:prstGeom prst="rect">
            <a:avLst/>
          </a:prstGeom>
          <a:ln w="12700">
            <a:noFill/>
          </a:ln>
        </p:spPr>
      </p:pic>
      <p:grpSp>
        <p:nvGrpSpPr>
          <p:cNvPr id="13" name="Group 12">
            <a:extLst>
              <a:ext uri="{FF2B5EF4-FFF2-40B4-BE49-F238E27FC236}">
                <a16:creationId xmlns:a16="http://schemas.microsoft.com/office/drawing/2014/main" id="{654AC0FE-C43D-49AC-9730-284354DEC86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8366" y="87"/>
            <a:ext cx="10933011" cy="6864297"/>
            <a:chOff x="628366" y="87"/>
            <a:chExt cx="10933011" cy="6864297"/>
          </a:xfrm>
        </p:grpSpPr>
        <p:cxnSp>
          <p:nvCxnSpPr>
            <p:cNvPr id="14" name="Straight Connector 13">
              <a:extLst>
                <a:ext uri="{FF2B5EF4-FFF2-40B4-BE49-F238E27FC236}">
                  <a16:creationId xmlns:a16="http://schemas.microsoft.com/office/drawing/2014/main" id="{246F6FE9-8F24-4E96-8FA6-DABE61A20CF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1282750" y="3429044"/>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40C5E755-8FD9-4EBF-978B-015F9339F30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6688336" y="3429043"/>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C7F63B7-3E85-42EC-8447-F6699247ECB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8366" y="3413532"/>
              <a:ext cx="2585819"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7" name="Graphic 11">
              <a:extLst>
                <a:ext uri="{FF2B5EF4-FFF2-40B4-BE49-F238E27FC236}">
                  <a16:creationId xmlns:a16="http://schemas.microsoft.com/office/drawing/2014/main" id="{AFDFA9EA-AAC0-416F-A0E9-ACD410E9DA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22063" y="702002"/>
              <a:ext cx="5759819" cy="6155995"/>
            </a:xfrm>
            <a:custGeom>
              <a:avLst/>
              <a:gdLst>
                <a:gd name="connsiteX0" fmla="*/ 0 w 4320540"/>
                <a:gd name="connsiteY0" fmla="*/ 4617720 h 4617719"/>
                <a:gd name="connsiteX1" fmla="*/ 0 w 4320540"/>
                <a:gd name="connsiteY1" fmla="*/ 4268439 h 4617719"/>
                <a:gd name="connsiteX2" fmla="*/ 0 w 4320540"/>
                <a:gd name="connsiteY2" fmla="*/ 2052352 h 4617719"/>
                <a:gd name="connsiteX3" fmla="*/ 2160270 w 4320540"/>
                <a:gd name="connsiteY3" fmla="*/ 0 h 4617719"/>
                <a:gd name="connsiteX4" fmla="*/ 2160270 w 4320540"/>
                <a:gd name="connsiteY4" fmla="*/ 0 h 4617719"/>
                <a:gd name="connsiteX5" fmla="*/ 4320540 w 4320540"/>
                <a:gd name="connsiteY5" fmla="*/ 2052352 h 4617719"/>
                <a:gd name="connsiteX6" fmla="*/ 4320540 w 4320540"/>
                <a:gd name="connsiteY6" fmla="*/ 2782443 h 4617719"/>
                <a:gd name="connsiteX7" fmla="*/ 4320540 w 4320540"/>
                <a:gd name="connsiteY7" fmla="*/ 4617720 h 4617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20540" h="4617719">
                  <a:moveTo>
                    <a:pt x="0" y="4617720"/>
                  </a:moveTo>
                  <a:lnTo>
                    <a:pt x="0" y="4268439"/>
                  </a:lnTo>
                  <a:lnTo>
                    <a:pt x="0" y="2052352"/>
                  </a:lnTo>
                  <a:cubicBezTo>
                    <a:pt x="0" y="918877"/>
                    <a:pt x="967169" y="0"/>
                    <a:pt x="2160270" y="0"/>
                  </a:cubicBezTo>
                  <a:lnTo>
                    <a:pt x="2160270" y="0"/>
                  </a:lnTo>
                  <a:cubicBezTo>
                    <a:pt x="3353372" y="0"/>
                    <a:pt x="4320540" y="918877"/>
                    <a:pt x="4320540" y="2052352"/>
                  </a:cubicBezTo>
                  <a:lnTo>
                    <a:pt x="4320540" y="2782443"/>
                  </a:lnTo>
                  <a:lnTo>
                    <a:pt x="4320540" y="4617720"/>
                  </a:lnTo>
                </a:path>
              </a:pathLst>
            </a:custGeom>
            <a:noFill/>
            <a:ln w="12700" cap="flat">
              <a:solidFill>
                <a:schemeClr val="accent4"/>
              </a:solidFill>
              <a:prstDash val="solid"/>
              <a:miter/>
            </a:ln>
          </p:spPr>
          <p:txBody>
            <a:bodyPr rtlCol="0" anchor="ctr"/>
            <a:lstStyle/>
            <a:p>
              <a:endParaRPr lang="en-US"/>
            </a:p>
          </p:txBody>
        </p:sp>
        <p:cxnSp>
          <p:nvCxnSpPr>
            <p:cNvPr id="18" name="Straight Connector 17">
              <a:extLst>
                <a:ext uri="{FF2B5EF4-FFF2-40B4-BE49-F238E27FC236}">
                  <a16:creationId xmlns:a16="http://schemas.microsoft.com/office/drawing/2014/main" id="{C4EF7E7E-9948-4D78-BE70-F624A62D853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974010" y="3413529"/>
              <a:ext cx="2587367"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6975AAAB-9AEC-496F-94E4-CE5330CB49F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8132421" y="3431507"/>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B5BF383-42C5-4FE4-894A-17B84AF224F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2796164" y="3435428"/>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1955B7AE-2171-395B-CAA9-BF3C555F13C6}"/>
              </a:ext>
            </a:extLst>
          </p:cNvPr>
          <p:cNvSpPr>
            <a:spLocks noGrp="1"/>
          </p:cNvSpPr>
          <p:nvPr>
            <p:ph type="ctrTitle"/>
          </p:nvPr>
        </p:nvSpPr>
        <p:spPr>
          <a:xfrm>
            <a:off x="3471863" y="3429000"/>
            <a:ext cx="5248275" cy="2387600"/>
          </a:xfrm>
        </p:spPr>
        <p:txBody>
          <a:bodyPr anchor="t">
            <a:normAutofit/>
          </a:bodyPr>
          <a:lstStyle/>
          <a:p>
            <a:pPr algn="ctr"/>
            <a:r>
              <a:rPr lang="en-US" dirty="0">
                <a:solidFill>
                  <a:srgbClr val="FFFFFF"/>
                </a:solidFill>
              </a:rPr>
              <a:t>Empowering the Nation</a:t>
            </a:r>
            <a:endParaRPr lang="en-ZA" dirty="0">
              <a:solidFill>
                <a:srgbClr val="FFFFFF"/>
              </a:solidFill>
            </a:endParaRPr>
          </a:p>
        </p:txBody>
      </p:sp>
      <p:sp>
        <p:nvSpPr>
          <p:cNvPr id="3" name="Subtitle 2">
            <a:extLst>
              <a:ext uri="{FF2B5EF4-FFF2-40B4-BE49-F238E27FC236}">
                <a16:creationId xmlns:a16="http://schemas.microsoft.com/office/drawing/2014/main" id="{762CC7FA-33EE-F83A-35C7-A77D35DB53DB}"/>
              </a:ext>
            </a:extLst>
          </p:cNvPr>
          <p:cNvSpPr>
            <a:spLocks noGrp="1"/>
          </p:cNvSpPr>
          <p:nvPr>
            <p:ph type="subTitle" idx="1"/>
          </p:nvPr>
        </p:nvSpPr>
        <p:spPr>
          <a:xfrm>
            <a:off x="3471863" y="1932808"/>
            <a:ext cx="5248275" cy="1321670"/>
          </a:xfrm>
        </p:spPr>
        <p:txBody>
          <a:bodyPr anchor="ctr">
            <a:normAutofit/>
          </a:bodyPr>
          <a:lstStyle/>
          <a:p>
            <a:pPr algn="ctr"/>
            <a:r>
              <a:rPr lang="en-US" dirty="0">
                <a:solidFill>
                  <a:srgbClr val="FFFFFF"/>
                </a:solidFill>
              </a:rPr>
              <a:t>SME</a:t>
            </a:r>
            <a:endParaRPr lang="en-ZA" dirty="0">
              <a:solidFill>
                <a:srgbClr val="FFFFFF"/>
              </a:solidFill>
            </a:endParaRPr>
          </a:p>
        </p:txBody>
      </p:sp>
    </p:spTree>
    <p:extLst>
      <p:ext uri="{BB962C8B-B14F-4D97-AF65-F5344CB8AC3E}">
        <p14:creationId xmlns:p14="http://schemas.microsoft.com/office/powerpoint/2010/main" val="1386390594"/>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2E0377-46DA-1FEF-F594-C32521F5E398}"/>
              </a:ext>
            </a:extLst>
          </p:cNvPr>
          <p:cNvSpPr>
            <a:spLocks noGrp="1"/>
          </p:cNvSpPr>
          <p:nvPr>
            <p:ph type="title"/>
          </p:nvPr>
        </p:nvSpPr>
        <p:spPr>
          <a:xfrm>
            <a:off x="839788" y="893753"/>
            <a:ext cx="4331196" cy="1731461"/>
          </a:xfrm>
        </p:spPr>
        <p:txBody>
          <a:bodyPr/>
          <a:lstStyle/>
          <a:p>
            <a:r>
              <a:rPr lang="en-US" sz="4300" b="1" dirty="0">
                <a:effectLst>
                  <a:outerShdw blurRad="38100" dist="38100" dir="2700000" algn="tl">
                    <a:srgbClr val="000000">
                      <a:alpha val="43137"/>
                    </a:srgbClr>
                  </a:outerShdw>
                </a:effectLst>
              </a:rPr>
              <a:t>The six-month courses: 3</a:t>
            </a:r>
            <a:r>
              <a:rPr lang="en-US" sz="4300" b="1" baseline="30000" dirty="0">
                <a:effectLst>
                  <a:outerShdw blurRad="38100" dist="38100" dir="2700000" algn="tl">
                    <a:srgbClr val="000000">
                      <a:alpha val="43137"/>
                    </a:srgbClr>
                  </a:outerShdw>
                </a:effectLst>
              </a:rPr>
              <a:t>rd</a:t>
            </a:r>
            <a:r>
              <a:rPr lang="en-US" sz="4300" b="1" dirty="0">
                <a:effectLst>
                  <a:outerShdw blurRad="38100" dist="38100" dir="2700000" algn="tl">
                    <a:srgbClr val="000000">
                      <a:alpha val="43137"/>
                    </a:srgbClr>
                  </a:outerShdw>
                </a:effectLst>
              </a:rPr>
              <a:t> and 4</a:t>
            </a:r>
            <a:r>
              <a:rPr lang="en-US" sz="4300" b="1" baseline="30000" dirty="0">
                <a:effectLst>
                  <a:outerShdw blurRad="38100" dist="38100" dir="2700000" algn="tl">
                    <a:srgbClr val="000000">
                      <a:alpha val="43137"/>
                    </a:srgbClr>
                  </a:outerShdw>
                </a:effectLst>
              </a:rPr>
              <a:t>th</a:t>
            </a:r>
            <a:r>
              <a:rPr lang="en-US" sz="4300" b="1" dirty="0">
                <a:effectLst>
                  <a:outerShdw blurRad="38100" dist="38100" dir="2700000" algn="tl">
                    <a:srgbClr val="000000">
                      <a:alpha val="43137"/>
                    </a:srgbClr>
                  </a:outerShdw>
                </a:effectLst>
              </a:rPr>
              <a:t> screens</a:t>
            </a:r>
            <a:endParaRPr lang="en-ZA" sz="4300" b="1" dirty="0">
              <a:effectLst>
                <a:outerShdw blurRad="38100" dist="38100" dir="2700000" algn="tl">
                  <a:srgbClr val="000000">
                    <a:alpha val="43137"/>
                  </a:srgbClr>
                </a:outerShdw>
              </a:effectLst>
            </a:endParaRPr>
          </a:p>
        </p:txBody>
      </p:sp>
      <p:pic>
        <p:nvPicPr>
          <p:cNvPr id="6" name="Content Placeholder 5" descr="A screen shot of a phone&#10;&#10;Description automatically generated">
            <a:extLst>
              <a:ext uri="{FF2B5EF4-FFF2-40B4-BE49-F238E27FC236}">
                <a16:creationId xmlns:a16="http://schemas.microsoft.com/office/drawing/2014/main" id="{C5CDDAD2-B6FB-3872-5D8D-A79B145AD31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682823" y="731520"/>
            <a:ext cx="2578775" cy="5129212"/>
          </a:xfrm>
        </p:spPr>
      </p:pic>
      <p:sp>
        <p:nvSpPr>
          <p:cNvPr id="4" name="Text Placeholder 3">
            <a:extLst>
              <a:ext uri="{FF2B5EF4-FFF2-40B4-BE49-F238E27FC236}">
                <a16:creationId xmlns:a16="http://schemas.microsoft.com/office/drawing/2014/main" id="{FDCFE35F-DD44-F182-7D07-2FF9F52E8CBD}"/>
              </a:ext>
            </a:extLst>
          </p:cNvPr>
          <p:cNvSpPr>
            <a:spLocks noGrp="1"/>
          </p:cNvSpPr>
          <p:nvPr>
            <p:ph type="body" sz="half" idx="2"/>
          </p:nvPr>
        </p:nvSpPr>
        <p:spPr>
          <a:xfrm>
            <a:off x="839788" y="2708959"/>
            <a:ext cx="3932237" cy="3235838"/>
          </a:xfrm>
        </p:spPr>
        <p:txBody>
          <a:bodyPr>
            <a:normAutofit fontScale="85000" lnSpcReduction="20000"/>
          </a:bodyPr>
          <a:lstStyle/>
          <a:p>
            <a:r>
              <a:rPr lang="en-US" dirty="0"/>
              <a:t>The 3</a:t>
            </a:r>
            <a:r>
              <a:rPr lang="en-US" baseline="30000" dirty="0"/>
              <a:t>rd</a:t>
            </a:r>
            <a:r>
              <a:rPr lang="en-US" dirty="0"/>
              <a:t> screen gives you details of one of the six-month courses and gives a brief summary of what this course is all about and a first Aid logo at the top showing you that this is the first Aid course. It allows has a back button which allows you to go back and a proceed button to go to the next screen. The 4</a:t>
            </a:r>
            <a:r>
              <a:rPr lang="en-US" baseline="30000" dirty="0"/>
              <a:t>th</a:t>
            </a:r>
            <a:r>
              <a:rPr lang="en-US" dirty="0"/>
              <a:t> screen also gives you details of one the six-month courses and a summary of the purpose of the course. It also has  a back button and a procced button. </a:t>
            </a:r>
            <a:endParaRPr lang="en-ZA" dirty="0"/>
          </a:p>
        </p:txBody>
      </p:sp>
      <p:pic>
        <p:nvPicPr>
          <p:cNvPr id="8" name="Picture 7" descr="A screen shot of a phone&#10;&#10;Description automatically generated">
            <a:extLst>
              <a:ext uri="{FF2B5EF4-FFF2-40B4-BE49-F238E27FC236}">
                <a16:creationId xmlns:a16="http://schemas.microsoft.com/office/drawing/2014/main" id="{E8FEC1FA-560C-8EC6-F282-FC11231BA4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73437" y="786089"/>
            <a:ext cx="2578775" cy="5020074"/>
          </a:xfrm>
          <a:prstGeom prst="rect">
            <a:avLst/>
          </a:prstGeom>
        </p:spPr>
      </p:pic>
    </p:spTree>
    <p:extLst>
      <p:ext uri="{BB962C8B-B14F-4D97-AF65-F5344CB8AC3E}">
        <p14:creationId xmlns:p14="http://schemas.microsoft.com/office/powerpoint/2010/main" val="24031691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94E6A9-5162-E566-2907-BB09BAA5525A}"/>
              </a:ext>
            </a:extLst>
          </p:cNvPr>
          <p:cNvSpPr>
            <a:spLocks noGrp="1"/>
          </p:cNvSpPr>
          <p:nvPr>
            <p:ph type="title"/>
          </p:nvPr>
        </p:nvSpPr>
        <p:spPr>
          <a:xfrm>
            <a:off x="839788" y="731520"/>
            <a:ext cx="3932237" cy="1495486"/>
          </a:xfrm>
        </p:spPr>
        <p:txBody>
          <a:bodyPr/>
          <a:lstStyle/>
          <a:p>
            <a:r>
              <a:rPr lang="en-US" b="1" dirty="0">
                <a:effectLst>
                  <a:outerShdw blurRad="38100" dist="38100" dir="2700000" algn="tl">
                    <a:srgbClr val="000000">
                      <a:alpha val="43137"/>
                    </a:srgbClr>
                  </a:outerShdw>
                </a:effectLst>
              </a:rPr>
              <a:t>5</a:t>
            </a:r>
            <a:r>
              <a:rPr lang="en-US" b="1" baseline="30000" dirty="0">
                <a:effectLst>
                  <a:outerShdw blurRad="38100" dist="38100" dir="2700000" algn="tl">
                    <a:srgbClr val="000000">
                      <a:alpha val="43137"/>
                    </a:srgbClr>
                  </a:outerShdw>
                </a:effectLst>
              </a:rPr>
              <a:t>th</a:t>
            </a:r>
            <a:r>
              <a:rPr lang="en-US" b="1" dirty="0">
                <a:effectLst>
                  <a:outerShdw blurRad="38100" dist="38100" dir="2700000" algn="tl">
                    <a:srgbClr val="000000">
                      <a:alpha val="43137"/>
                    </a:srgbClr>
                  </a:outerShdw>
                </a:effectLst>
              </a:rPr>
              <a:t> and 6</a:t>
            </a:r>
            <a:r>
              <a:rPr lang="en-US" b="1" baseline="30000" dirty="0">
                <a:effectLst>
                  <a:outerShdw blurRad="38100" dist="38100" dir="2700000" algn="tl">
                    <a:srgbClr val="000000">
                      <a:alpha val="43137"/>
                    </a:srgbClr>
                  </a:outerShdw>
                </a:effectLst>
              </a:rPr>
              <a:t>th</a:t>
            </a:r>
            <a:r>
              <a:rPr lang="en-US" b="1" dirty="0">
                <a:effectLst>
                  <a:outerShdw blurRad="38100" dist="38100" dir="2700000" algn="tl">
                    <a:srgbClr val="000000">
                      <a:alpha val="43137"/>
                    </a:srgbClr>
                  </a:outerShdw>
                </a:effectLst>
              </a:rPr>
              <a:t> screens</a:t>
            </a:r>
            <a:endParaRPr lang="en-ZA" b="1" dirty="0">
              <a:effectLst>
                <a:outerShdw blurRad="38100" dist="38100" dir="2700000" algn="tl">
                  <a:srgbClr val="000000">
                    <a:alpha val="43137"/>
                  </a:srgbClr>
                </a:outerShdw>
              </a:effectLst>
            </a:endParaRPr>
          </a:p>
        </p:txBody>
      </p:sp>
      <p:pic>
        <p:nvPicPr>
          <p:cNvPr id="12" name="Content Placeholder 11" descr="A screen shot of a phone&#10;&#10;Description automatically generated">
            <a:extLst>
              <a:ext uri="{FF2B5EF4-FFF2-40B4-BE49-F238E27FC236}">
                <a16:creationId xmlns:a16="http://schemas.microsoft.com/office/drawing/2014/main" id="{6B22DF22-B4D4-0D17-3AFD-CEB10F7F6EC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591017" y="739776"/>
            <a:ext cx="2377367" cy="5129212"/>
          </a:xfrm>
        </p:spPr>
      </p:pic>
      <p:sp>
        <p:nvSpPr>
          <p:cNvPr id="4" name="Text Placeholder 3">
            <a:extLst>
              <a:ext uri="{FF2B5EF4-FFF2-40B4-BE49-F238E27FC236}">
                <a16:creationId xmlns:a16="http://schemas.microsoft.com/office/drawing/2014/main" id="{AB5AD051-6D3E-1E8C-308B-0B71BA18B183}"/>
              </a:ext>
            </a:extLst>
          </p:cNvPr>
          <p:cNvSpPr>
            <a:spLocks noGrp="1"/>
          </p:cNvSpPr>
          <p:nvPr>
            <p:ph type="body" sz="half" idx="2"/>
          </p:nvPr>
        </p:nvSpPr>
        <p:spPr>
          <a:xfrm>
            <a:off x="839788" y="2595716"/>
            <a:ext cx="3932237" cy="3273272"/>
          </a:xfrm>
        </p:spPr>
        <p:txBody>
          <a:bodyPr/>
          <a:lstStyle/>
          <a:p>
            <a:r>
              <a:rPr lang="en-US" dirty="0"/>
              <a:t>More or less the same the 5</a:t>
            </a:r>
            <a:r>
              <a:rPr lang="en-US" baseline="30000" dirty="0"/>
              <a:t>th</a:t>
            </a:r>
            <a:r>
              <a:rPr lang="en-US" dirty="0"/>
              <a:t> and 6</a:t>
            </a:r>
            <a:r>
              <a:rPr lang="en-US" baseline="30000" dirty="0"/>
              <a:t>th</a:t>
            </a:r>
            <a:r>
              <a:rPr lang="en-US" dirty="0"/>
              <a:t> screens are very similar to the 3</a:t>
            </a:r>
            <a:r>
              <a:rPr lang="en-US" baseline="30000" dirty="0"/>
              <a:t>rd</a:t>
            </a:r>
            <a:r>
              <a:rPr lang="en-US" dirty="0"/>
              <a:t> and 4</a:t>
            </a:r>
            <a:r>
              <a:rPr lang="en-US" baseline="30000" dirty="0"/>
              <a:t>th</a:t>
            </a:r>
            <a:r>
              <a:rPr lang="en-US" dirty="0"/>
              <a:t> screens as they give details of one the six-month courses and a summary of what each course is about. They both have back buttons to go back and proceed buttons.</a:t>
            </a:r>
            <a:endParaRPr lang="en-ZA" dirty="0"/>
          </a:p>
        </p:txBody>
      </p:sp>
      <p:pic>
        <p:nvPicPr>
          <p:cNvPr id="18" name="Picture 17" descr="A screenshot of a cell phone&#10;&#10;Description automatically generated">
            <a:extLst>
              <a:ext uri="{FF2B5EF4-FFF2-40B4-BE49-F238E27FC236}">
                <a16:creationId xmlns:a16="http://schemas.microsoft.com/office/drawing/2014/main" id="{AEC77592-6C3E-9A76-DE6A-3E2BA33CD6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83561" y="739776"/>
            <a:ext cx="2625110" cy="5137468"/>
          </a:xfrm>
          <a:prstGeom prst="rect">
            <a:avLst/>
          </a:prstGeom>
        </p:spPr>
      </p:pic>
    </p:spTree>
    <p:extLst>
      <p:ext uri="{BB962C8B-B14F-4D97-AF65-F5344CB8AC3E}">
        <p14:creationId xmlns:p14="http://schemas.microsoft.com/office/powerpoint/2010/main" val="26408875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DAA1A9-133A-BB8A-8BE8-4864ADCA3076}"/>
              </a:ext>
            </a:extLst>
          </p:cNvPr>
          <p:cNvSpPr>
            <a:spLocks noGrp="1"/>
          </p:cNvSpPr>
          <p:nvPr>
            <p:ph type="title"/>
          </p:nvPr>
        </p:nvSpPr>
        <p:spPr>
          <a:xfrm>
            <a:off x="839788" y="731520"/>
            <a:ext cx="3932237" cy="2026428"/>
          </a:xfrm>
        </p:spPr>
        <p:txBody>
          <a:bodyPr/>
          <a:lstStyle/>
          <a:p>
            <a:r>
              <a:rPr lang="en-US" sz="4300" b="1" dirty="0">
                <a:effectLst>
                  <a:outerShdw blurRad="38100" dist="38100" dir="2700000" algn="tl">
                    <a:srgbClr val="000000">
                      <a:alpha val="43137"/>
                    </a:srgbClr>
                  </a:outerShdw>
                </a:effectLst>
              </a:rPr>
              <a:t>The six-week courses: 7</a:t>
            </a:r>
            <a:r>
              <a:rPr lang="en-US" sz="4300" b="1" baseline="30000" dirty="0">
                <a:effectLst>
                  <a:outerShdw blurRad="38100" dist="38100" dir="2700000" algn="tl">
                    <a:srgbClr val="000000">
                      <a:alpha val="43137"/>
                    </a:srgbClr>
                  </a:outerShdw>
                </a:effectLst>
              </a:rPr>
              <a:t>th</a:t>
            </a:r>
            <a:r>
              <a:rPr lang="en-US" sz="4300" b="1" dirty="0">
                <a:effectLst>
                  <a:outerShdw blurRad="38100" dist="38100" dir="2700000" algn="tl">
                    <a:srgbClr val="000000">
                      <a:alpha val="43137"/>
                    </a:srgbClr>
                  </a:outerShdw>
                </a:effectLst>
              </a:rPr>
              <a:t> and 8</a:t>
            </a:r>
            <a:r>
              <a:rPr lang="en-US" sz="4300" b="1" baseline="30000" dirty="0">
                <a:effectLst>
                  <a:outerShdw blurRad="38100" dist="38100" dir="2700000" algn="tl">
                    <a:srgbClr val="000000">
                      <a:alpha val="43137"/>
                    </a:srgbClr>
                  </a:outerShdw>
                </a:effectLst>
              </a:rPr>
              <a:t>th screens</a:t>
            </a:r>
            <a:r>
              <a:rPr lang="en-US" sz="4300" b="1" dirty="0">
                <a:effectLst>
                  <a:outerShdw blurRad="38100" dist="38100" dir="2700000" algn="tl">
                    <a:srgbClr val="000000">
                      <a:alpha val="43137"/>
                    </a:srgbClr>
                  </a:outerShdw>
                </a:effectLst>
              </a:rPr>
              <a:t> </a:t>
            </a:r>
            <a:endParaRPr lang="en-ZA" sz="4300" b="1" dirty="0">
              <a:effectLst>
                <a:outerShdw blurRad="38100" dist="38100" dir="2700000" algn="tl">
                  <a:srgbClr val="000000">
                    <a:alpha val="43137"/>
                  </a:srgbClr>
                </a:outerShdw>
              </a:effectLst>
            </a:endParaRPr>
          </a:p>
        </p:txBody>
      </p:sp>
      <p:pic>
        <p:nvPicPr>
          <p:cNvPr id="14" name="Content Placeholder 13" descr="A screenshot of a cell phone&#10;&#10;Description automatically generated">
            <a:extLst>
              <a:ext uri="{FF2B5EF4-FFF2-40B4-BE49-F238E27FC236}">
                <a16:creationId xmlns:a16="http://schemas.microsoft.com/office/drawing/2014/main" id="{C713B798-7207-29EC-8B85-29845CEB212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800893" y="739776"/>
            <a:ext cx="2417410" cy="5129212"/>
          </a:xfrm>
        </p:spPr>
      </p:pic>
      <p:sp>
        <p:nvSpPr>
          <p:cNvPr id="4" name="Text Placeholder 3">
            <a:extLst>
              <a:ext uri="{FF2B5EF4-FFF2-40B4-BE49-F238E27FC236}">
                <a16:creationId xmlns:a16="http://schemas.microsoft.com/office/drawing/2014/main" id="{5CA66903-DB17-2640-C366-3CB547AD8760}"/>
              </a:ext>
            </a:extLst>
          </p:cNvPr>
          <p:cNvSpPr>
            <a:spLocks noGrp="1"/>
          </p:cNvSpPr>
          <p:nvPr>
            <p:ph type="body" sz="half" idx="2"/>
          </p:nvPr>
        </p:nvSpPr>
        <p:spPr>
          <a:xfrm>
            <a:off x="839788" y="2964426"/>
            <a:ext cx="3932237" cy="2904562"/>
          </a:xfrm>
        </p:spPr>
        <p:txBody>
          <a:bodyPr>
            <a:normAutofit fontScale="62500" lnSpcReduction="20000"/>
          </a:bodyPr>
          <a:lstStyle/>
          <a:p>
            <a:r>
              <a:rPr lang="en-US" sz="2300" dirty="0"/>
              <a:t>The 7</a:t>
            </a:r>
            <a:r>
              <a:rPr lang="en-US" sz="2300" baseline="30000" dirty="0"/>
              <a:t>th</a:t>
            </a:r>
            <a:r>
              <a:rPr lang="en-US" sz="2300" dirty="0"/>
              <a:t> screen gives you details of one of the six-week courses and gives a summary of what this course is all about and a child-minding logo at the top showing you that this is the child-minding course course. It allows has a back button which allows you to go back and a proceed button to go to the next screen. The 8</a:t>
            </a:r>
            <a:r>
              <a:rPr lang="en-US" sz="2300" baseline="30000" dirty="0"/>
              <a:t>th</a:t>
            </a:r>
            <a:r>
              <a:rPr lang="en-US" sz="2300" dirty="0"/>
              <a:t> screen also gives you details of one the six-week courses and a summary of the purpose of the course. It also has  a back button and a procced button. </a:t>
            </a:r>
            <a:endParaRPr lang="en-ZA" sz="2300" dirty="0"/>
          </a:p>
          <a:p>
            <a:endParaRPr lang="en-ZA" dirty="0"/>
          </a:p>
        </p:txBody>
      </p:sp>
      <p:pic>
        <p:nvPicPr>
          <p:cNvPr id="20" name="Picture 19" descr="A screenshot of a cell phone&#10;&#10;Description automatically generated">
            <a:extLst>
              <a:ext uri="{FF2B5EF4-FFF2-40B4-BE49-F238E27FC236}">
                <a16:creationId xmlns:a16="http://schemas.microsoft.com/office/drawing/2014/main" id="{7102A128-6FC6-BFF6-189A-7ADEA78FFB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05712" y="742707"/>
            <a:ext cx="2572009" cy="5126281"/>
          </a:xfrm>
          <a:prstGeom prst="rect">
            <a:avLst/>
          </a:prstGeom>
        </p:spPr>
      </p:pic>
    </p:spTree>
    <p:extLst>
      <p:ext uri="{BB962C8B-B14F-4D97-AF65-F5344CB8AC3E}">
        <p14:creationId xmlns:p14="http://schemas.microsoft.com/office/powerpoint/2010/main" val="39493063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0914F5-B4EA-D4F5-2B52-49AA209CE5F2}"/>
              </a:ext>
            </a:extLst>
          </p:cNvPr>
          <p:cNvSpPr>
            <a:spLocks noGrp="1"/>
          </p:cNvSpPr>
          <p:nvPr>
            <p:ph type="title"/>
          </p:nvPr>
        </p:nvSpPr>
        <p:spPr>
          <a:xfrm>
            <a:off x="839788" y="731520"/>
            <a:ext cx="3932237" cy="1760957"/>
          </a:xfrm>
        </p:spPr>
        <p:txBody>
          <a:bodyPr/>
          <a:lstStyle/>
          <a:p>
            <a:r>
              <a:rPr lang="en-US" b="1" dirty="0">
                <a:effectLst>
                  <a:outerShdw blurRad="38100" dist="38100" dir="2700000" algn="tl">
                    <a:srgbClr val="000000">
                      <a:alpha val="43137"/>
                    </a:srgbClr>
                  </a:outerShdw>
                </a:effectLst>
              </a:rPr>
              <a:t>9</a:t>
            </a:r>
            <a:r>
              <a:rPr lang="en-US" b="1" baseline="30000" dirty="0">
                <a:effectLst>
                  <a:outerShdw blurRad="38100" dist="38100" dir="2700000" algn="tl">
                    <a:srgbClr val="000000">
                      <a:alpha val="43137"/>
                    </a:srgbClr>
                  </a:outerShdw>
                </a:effectLst>
              </a:rPr>
              <a:t>th</a:t>
            </a:r>
            <a:r>
              <a:rPr lang="en-US" b="1" dirty="0">
                <a:effectLst>
                  <a:outerShdw blurRad="38100" dist="38100" dir="2700000" algn="tl">
                    <a:srgbClr val="000000">
                      <a:alpha val="43137"/>
                    </a:srgbClr>
                  </a:outerShdw>
                </a:effectLst>
              </a:rPr>
              <a:t> screen </a:t>
            </a:r>
            <a:endParaRPr lang="en-ZA" b="1" dirty="0">
              <a:effectLst>
                <a:outerShdw blurRad="38100" dist="38100" dir="2700000" algn="tl">
                  <a:srgbClr val="000000">
                    <a:alpha val="43137"/>
                  </a:srgbClr>
                </a:outerShdw>
              </a:effectLst>
            </a:endParaRPr>
          </a:p>
        </p:txBody>
      </p:sp>
      <p:pic>
        <p:nvPicPr>
          <p:cNvPr id="6" name="Content Placeholder 5" descr="A screenshot of a cell phone&#10;&#10;Description automatically generated">
            <a:extLst>
              <a:ext uri="{FF2B5EF4-FFF2-40B4-BE49-F238E27FC236}">
                <a16:creationId xmlns:a16="http://schemas.microsoft.com/office/drawing/2014/main" id="{6A7507C5-69BB-10C3-71BD-ECD4E436FCD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754761" y="731838"/>
            <a:ext cx="3082413" cy="5129212"/>
          </a:xfrm>
        </p:spPr>
      </p:pic>
      <p:sp>
        <p:nvSpPr>
          <p:cNvPr id="4" name="Text Placeholder 3">
            <a:extLst>
              <a:ext uri="{FF2B5EF4-FFF2-40B4-BE49-F238E27FC236}">
                <a16:creationId xmlns:a16="http://schemas.microsoft.com/office/drawing/2014/main" id="{11505B7A-C762-7739-6C6D-021257635AE9}"/>
              </a:ext>
            </a:extLst>
          </p:cNvPr>
          <p:cNvSpPr>
            <a:spLocks noGrp="1"/>
          </p:cNvSpPr>
          <p:nvPr>
            <p:ph type="body" sz="half" idx="2"/>
          </p:nvPr>
        </p:nvSpPr>
        <p:spPr/>
        <p:txBody>
          <a:bodyPr/>
          <a:lstStyle/>
          <a:p>
            <a:r>
              <a:rPr lang="en-US" dirty="0"/>
              <a:t>The 9</a:t>
            </a:r>
            <a:r>
              <a:rPr lang="en-US" baseline="30000" dirty="0"/>
              <a:t>th</a:t>
            </a:r>
            <a:r>
              <a:rPr lang="en-US" dirty="0"/>
              <a:t> just like the 7</a:t>
            </a:r>
            <a:r>
              <a:rPr lang="en-US" baseline="30000" dirty="0"/>
              <a:t>th</a:t>
            </a:r>
            <a:r>
              <a:rPr lang="en-US" dirty="0"/>
              <a:t> and 8</a:t>
            </a:r>
            <a:r>
              <a:rPr lang="en-US" baseline="30000" dirty="0"/>
              <a:t>th</a:t>
            </a:r>
            <a:r>
              <a:rPr lang="en-US" dirty="0"/>
              <a:t> screens gives a summary of the course and a logo to show you what the course is about. It has a back button and proceed button just like all the other screens. </a:t>
            </a:r>
            <a:endParaRPr lang="en-ZA" dirty="0"/>
          </a:p>
        </p:txBody>
      </p:sp>
    </p:spTree>
    <p:extLst>
      <p:ext uri="{BB962C8B-B14F-4D97-AF65-F5344CB8AC3E}">
        <p14:creationId xmlns:p14="http://schemas.microsoft.com/office/powerpoint/2010/main" val="37192229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0F949C-8693-951D-8DE9-8505D9A13082}"/>
              </a:ext>
            </a:extLst>
          </p:cNvPr>
          <p:cNvSpPr>
            <a:spLocks noGrp="1"/>
          </p:cNvSpPr>
          <p:nvPr>
            <p:ph type="title"/>
          </p:nvPr>
        </p:nvSpPr>
        <p:spPr>
          <a:xfrm>
            <a:off x="839788" y="731520"/>
            <a:ext cx="3932237" cy="1908441"/>
          </a:xfrm>
        </p:spPr>
        <p:txBody>
          <a:bodyPr/>
          <a:lstStyle/>
          <a:p>
            <a:r>
              <a:rPr lang="en-US" b="1" dirty="0">
                <a:effectLst>
                  <a:outerShdw blurRad="38100" dist="38100" dir="2700000" algn="tl">
                    <a:srgbClr val="000000">
                      <a:alpha val="43137"/>
                    </a:srgbClr>
                  </a:outerShdw>
                </a:effectLst>
              </a:rPr>
              <a:t>The application form screen</a:t>
            </a:r>
            <a:endParaRPr lang="en-ZA" b="1" dirty="0">
              <a:effectLst>
                <a:outerShdw blurRad="38100" dist="38100" dir="2700000" algn="tl">
                  <a:srgbClr val="000000">
                    <a:alpha val="43137"/>
                  </a:srgbClr>
                </a:outerShdw>
              </a:effectLst>
            </a:endParaRPr>
          </a:p>
        </p:txBody>
      </p:sp>
      <p:pic>
        <p:nvPicPr>
          <p:cNvPr id="6" name="Content Placeholder 5">
            <a:extLst>
              <a:ext uri="{FF2B5EF4-FFF2-40B4-BE49-F238E27FC236}">
                <a16:creationId xmlns:a16="http://schemas.microsoft.com/office/drawing/2014/main" id="{376222D9-5DA6-4129-980A-7113DC61719F}"/>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7032477" y="731838"/>
            <a:ext cx="2473622" cy="5129212"/>
          </a:xfrm>
        </p:spPr>
      </p:pic>
      <p:sp>
        <p:nvSpPr>
          <p:cNvPr id="4" name="Text Placeholder 3">
            <a:extLst>
              <a:ext uri="{FF2B5EF4-FFF2-40B4-BE49-F238E27FC236}">
                <a16:creationId xmlns:a16="http://schemas.microsoft.com/office/drawing/2014/main" id="{CDFC6F3C-5E5C-9CF9-D02C-46262602A0B9}"/>
              </a:ext>
            </a:extLst>
          </p:cNvPr>
          <p:cNvSpPr>
            <a:spLocks noGrp="1"/>
          </p:cNvSpPr>
          <p:nvPr>
            <p:ph type="body" sz="half" idx="2"/>
          </p:nvPr>
        </p:nvSpPr>
        <p:spPr/>
        <p:txBody>
          <a:bodyPr>
            <a:normAutofit fontScale="85000" lnSpcReduction="10000"/>
          </a:bodyPr>
          <a:lstStyle/>
          <a:p>
            <a:r>
              <a:rPr lang="en-US" dirty="0"/>
              <a:t>This screen is where the applicant is able to select the courses of their choosing by entering their names, phone number, email address and selecting their courses by ticking the course they want. It also has a back button and a proceed button just like other pages. It also gives the applicant the prices of the courses. </a:t>
            </a:r>
            <a:endParaRPr lang="en-ZA" dirty="0"/>
          </a:p>
        </p:txBody>
      </p:sp>
    </p:spTree>
    <p:extLst>
      <p:ext uri="{BB962C8B-B14F-4D97-AF65-F5344CB8AC3E}">
        <p14:creationId xmlns:p14="http://schemas.microsoft.com/office/powerpoint/2010/main" val="4317031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BEDB3B-969E-98A0-2016-F4A1E604E1E9}"/>
              </a:ext>
            </a:extLst>
          </p:cNvPr>
          <p:cNvSpPr>
            <a:spLocks noGrp="1"/>
          </p:cNvSpPr>
          <p:nvPr>
            <p:ph type="title"/>
          </p:nvPr>
        </p:nvSpPr>
        <p:spPr>
          <a:xfrm>
            <a:off x="839788" y="731520"/>
            <a:ext cx="3932237" cy="1908441"/>
          </a:xfrm>
        </p:spPr>
        <p:txBody>
          <a:bodyPr/>
          <a:lstStyle/>
          <a:p>
            <a:r>
              <a:rPr lang="en-US" b="1" dirty="0">
                <a:effectLst>
                  <a:outerShdw blurRad="38100" dist="38100" dir="2700000" algn="tl">
                    <a:srgbClr val="000000">
                      <a:alpha val="43137"/>
                    </a:srgbClr>
                  </a:outerShdw>
                </a:effectLst>
              </a:rPr>
              <a:t>The applicant form screen</a:t>
            </a:r>
            <a:endParaRPr lang="en-ZA" b="1" dirty="0">
              <a:effectLst>
                <a:outerShdw blurRad="38100" dist="38100" dir="2700000" algn="tl">
                  <a:srgbClr val="000000">
                    <a:alpha val="43137"/>
                  </a:srgbClr>
                </a:outerShdw>
              </a:effectLst>
            </a:endParaRPr>
          </a:p>
        </p:txBody>
      </p:sp>
      <p:pic>
        <p:nvPicPr>
          <p:cNvPr id="6" name="Content Placeholder 5">
            <a:extLst>
              <a:ext uri="{FF2B5EF4-FFF2-40B4-BE49-F238E27FC236}">
                <a16:creationId xmlns:a16="http://schemas.microsoft.com/office/drawing/2014/main" id="{5D453C0E-815A-EDBA-0812-AB811DA7EE26}"/>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7037131" y="731838"/>
            <a:ext cx="2464314" cy="5129212"/>
          </a:xfrm>
        </p:spPr>
      </p:pic>
      <p:sp>
        <p:nvSpPr>
          <p:cNvPr id="4" name="Text Placeholder 3">
            <a:extLst>
              <a:ext uri="{FF2B5EF4-FFF2-40B4-BE49-F238E27FC236}">
                <a16:creationId xmlns:a16="http://schemas.microsoft.com/office/drawing/2014/main" id="{D8E848CE-17A6-836F-C7B2-F84A4A595530}"/>
              </a:ext>
            </a:extLst>
          </p:cNvPr>
          <p:cNvSpPr>
            <a:spLocks noGrp="1"/>
          </p:cNvSpPr>
          <p:nvPr>
            <p:ph type="body" sz="half" idx="2"/>
          </p:nvPr>
        </p:nvSpPr>
        <p:spPr>
          <a:xfrm>
            <a:off x="839788" y="3229897"/>
            <a:ext cx="3932237" cy="2639091"/>
          </a:xfrm>
        </p:spPr>
        <p:txBody>
          <a:bodyPr>
            <a:normAutofit fontScale="85000" lnSpcReduction="20000"/>
          </a:bodyPr>
          <a:lstStyle/>
          <a:p>
            <a:r>
              <a:rPr lang="en-US" dirty="0"/>
              <a:t>This screens shows the applicant their name, phone number, email address, courses taken and the total price of the total courses. If the applicant has selected two courses they get a 5% discount, three courses selected they get a 10%  discount and more than three courses selected get a 15% discount. It also has a back button and proceed button.</a:t>
            </a:r>
            <a:endParaRPr lang="en-ZA" dirty="0"/>
          </a:p>
        </p:txBody>
      </p:sp>
    </p:spTree>
    <p:extLst>
      <p:ext uri="{BB962C8B-B14F-4D97-AF65-F5344CB8AC3E}">
        <p14:creationId xmlns:p14="http://schemas.microsoft.com/office/powerpoint/2010/main" val="42090117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52C77D-E325-23EF-8B7C-834C7AD6D207}"/>
              </a:ext>
            </a:extLst>
          </p:cNvPr>
          <p:cNvSpPr>
            <a:spLocks noGrp="1"/>
          </p:cNvSpPr>
          <p:nvPr>
            <p:ph type="title"/>
          </p:nvPr>
        </p:nvSpPr>
        <p:spPr/>
        <p:txBody>
          <a:bodyPr/>
          <a:lstStyle/>
          <a:p>
            <a:r>
              <a:rPr lang="en-US" b="1" dirty="0">
                <a:effectLst>
                  <a:outerShdw blurRad="38100" dist="38100" dir="2700000" algn="tl">
                    <a:srgbClr val="000000">
                      <a:alpha val="43137"/>
                    </a:srgbClr>
                  </a:outerShdw>
                </a:effectLst>
              </a:rPr>
              <a:t>The contact us screen</a:t>
            </a:r>
            <a:endParaRPr lang="en-ZA" b="1" dirty="0">
              <a:effectLst>
                <a:outerShdw blurRad="38100" dist="38100" dir="2700000" algn="tl">
                  <a:srgbClr val="000000">
                    <a:alpha val="43137"/>
                  </a:srgbClr>
                </a:outerShdw>
              </a:effectLst>
            </a:endParaRPr>
          </a:p>
        </p:txBody>
      </p:sp>
      <p:pic>
        <p:nvPicPr>
          <p:cNvPr id="6" name="Content Placeholder 5">
            <a:extLst>
              <a:ext uri="{FF2B5EF4-FFF2-40B4-BE49-F238E27FC236}">
                <a16:creationId xmlns:a16="http://schemas.microsoft.com/office/drawing/2014/main" id="{283EC888-FC1D-4293-8F5B-526CA82D143C}"/>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7057596" y="731838"/>
            <a:ext cx="2423383" cy="5129212"/>
          </a:xfrm>
        </p:spPr>
      </p:pic>
      <p:sp>
        <p:nvSpPr>
          <p:cNvPr id="4" name="Text Placeholder 3">
            <a:extLst>
              <a:ext uri="{FF2B5EF4-FFF2-40B4-BE49-F238E27FC236}">
                <a16:creationId xmlns:a16="http://schemas.microsoft.com/office/drawing/2014/main" id="{A3DA531E-552C-4E6B-627C-0169FC7896CC}"/>
              </a:ext>
            </a:extLst>
          </p:cNvPr>
          <p:cNvSpPr>
            <a:spLocks noGrp="1"/>
          </p:cNvSpPr>
          <p:nvPr>
            <p:ph type="body" sz="half" idx="2"/>
          </p:nvPr>
        </p:nvSpPr>
        <p:spPr/>
        <p:txBody>
          <a:bodyPr>
            <a:normAutofit fontScale="85000" lnSpcReduction="10000"/>
          </a:bodyPr>
          <a:lstStyle/>
          <a:p>
            <a:r>
              <a:rPr lang="en-US" dirty="0"/>
              <a:t>The contact us screen gives the applicant the company details and contact details so that they are able to reach us when they need to. It also allows the applicant to get our locations as they can use the link provided to get our location.  It has a back button and a exit button to exit the app. </a:t>
            </a:r>
            <a:endParaRPr lang="en-ZA" dirty="0"/>
          </a:p>
        </p:txBody>
      </p:sp>
    </p:spTree>
    <p:extLst>
      <p:ext uri="{BB962C8B-B14F-4D97-AF65-F5344CB8AC3E}">
        <p14:creationId xmlns:p14="http://schemas.microsoft.com/office/powerpoint/2010/main" val="29073585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E2895-6C4B-3608-B594-1CE73A0E8832}"/>
              </a:ext>
            </a:extLst>
          </p:cNvPr>
          <p:cNvSpPr>
            <a:spLocks noGrp="1"/>
          </p:cNvSpPr>
          <p:nvPr>
            <p:ph type="title"/>
          </p:nvPr>
        </p:nvSpPr>
        <p:spPr/>
        <p:txBody>
          <a:bodyPr/>
          <a:lstStyle/>
          <a:p>
            <a:r>
              <a:rPr lang="en-US" b="1" dirty="0">
                <a:effectLst>
                  <a:outerShdw blurRad="38100" dist="38100" dir="2700000" algn="tl">
                    <a:srgbClr val="000000">
                      <a:alpha val="43137"/>
                    </a:srgbClr>
                  </a:outerShdw>
                </a:effectLst>
              </a:rPr>
              <a:t>App creation</a:t>
            </a:r>
            <a:endParaRPr lang="en-ZA" b="1" dirty="0">
              <a:effectLst>
                <a:outerShdw blurRad="38100" dist="38100" dir="2700000" algn="tl">
                  <a:srgbClr val="000000">
                    <a:alpha val="43137"/>
                  </a:srgbClr>
                </a:outerShdw>
              </a:effectLst>
            </a:endParaRPr>
          </a:p>
        </p:txBody>
      </p:sp>
      <p:pic>
        <p:nvPicPr>
          <p:cNvPr id="6" name="Content Placeholder 5" descr="A screen shot of a cell phone&#10;&#10;Description automatically generated">
            <a:extLst>
              <a:ext uri="{FF2B5EF4-FFF2-40B4-BE49-F238E27FC236}">
                <a16:creationId xmlns:a16="http://schemas.microsoft.com/office/drawing/2014/main" id="{5DFDE74C-D445-90FE-9903-ED2B42115AE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525547" y="739776"/>
            <a:ext cx="2655791" cy="5129212"/>
          </a:xfrm>
        </p:spPr>
      </p:pic>
      <p:sp>
        <p:nvSpPr>
          <p:cNvPr id="4" name="Text Placeholder 3">
            <a:extLst>
              <a:ext uri="{FF2B5EF4-FFF2-40B4-BE49-F238E27FC236}">
                <a16:creationId xmlns:a16="http://schemas.microsoft.com/office/drawing/2014/main" id="{3DE0459B-69B9-01E0-4837-B9D6AF20450B}"/>
              </a:ext>
            </a:extLst>
          </p:cNvPr>
          <p:cNvSpPr>
            <a:spLocks noGrp="1"/>
          </p:cNvSpPr>
          <p:nvPr>
            <p:ph type="body" sz="half" idx="2"/>
          </p:nvPr>
        </p:nvSpPr>
        <p:spPr/>
        <p:txBody>
          <a:bodyPr/>
          <a:lstStyle/>
          <a:p>
            <a:r>
              <a:rPr lang="en-US" dirty="0"/>
              <a:t>We used android studios to code our app. We used Kotlin language to code the functionality of the app </a:t>
            </a:r>
            <a:endParaRPr lang="en-ZA" dirty="0"/>
          </a:p>
        </p:txBody>
      </p:sp>
      <p:pic>
        <p:nvPicPr>
          <p:cNvPr id="8" name="Picture 7" descr="A screenshot of a phone&#10;&#10;Description automatically generated">
            <a:extLst>
              <a:ext uri="{FF2B5EF4-FFF2-40B4-BE49-F238E27FC236}">
                <a16:creationId xmlns:a16="http://schemas.microsoft.com/office/drawing/2014/main" id="{84AC4380-9613-873B-A13C-89B5D0D95E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34956" y="739776"/>
            <a:ext cx="2544321" cy="5129212"/>
          </a:xfrm>
          <a:prstGeom prst="rect">
            <a:avLst/>
          </a:prstGeom>
        </p:spPr>
      </p:pic>
    </p:spTree>
    <p:extLst>
      <p:ext uri="{BB962C8B-B14F-4D97-AF65-F5344CB8AC3E}">
        <p14:creationId xmlns:p14="http://schemas.microsoft.com/office/powerpoint/2010/main" val="29839584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320A61-88E0-4177-260E-B126802C3FE4}"/>
              </a:ext>
            </a:extLst>
          </p:cNvPr>
          <p:cNvSpPr>
            <a:spLocks noGrp="1"/>
          </p:cNvSpPr>
          <p:nvPr>
            <p:ph type="title"/>
          </p:nvPr>
        </p:nvSpPr>
        <p:spPr>
          <a:xfrm>
            <a:off x="839788" y="731520"/>
            <a:ext cx="3932237" cy="1893693"/>
          </a:xfrm>
        </p:spPr>
        <p:txBody>
          <a:bodyPr/>
          <a:lstStyle/>
          <a:p>
            <a:r>
              <a:rPr lang="en-US" b="1" dirty="0">
                <a:effectLst>
                  <a:outerShdw blurRad="38100" dist="38100" dir="2700000" algn="tl">
                    <a:srgbClr val="000000">
                      <a:alpha val="43137"/>
                    </a:srgbClr>
                  </a:outerShdw>
                </a:effectLst>
              </a:rPr>
              <a:t>The Website wire frames</a:t>
            </a:r>
            <a:endParaRPr lang="en-ZA" b="1" dirty="0">
              <a:effectLst>
                <a:outerShdw blurRad="38100" dist="38100" dir="2700000" algn="tl">
                  <a:srgbClr val="000000">
                    <a:alpha val="43137"/>
                  </a:srgbClr>
                </a:outerShdw>
              </a:effectLst>
            </a:endParaRPr>
          </a:p>
        </p:txBody>
      </p:sp>
      <p:pic>
        <p:nvPicPr>
          <p:cNvPr id="8" name="Content Placeholder 7" descr="A screenshot of a computer&#10;&#10;Description automatically generated">
            <a:extLst>
              <a:ext uri="{FF2B5EF4-FFF2-40B4-BE49-F238E27FC236}">
                <a16:creationId xmlns:a16="http://schemas.microsoft.com/office/drawing/2014/main" id="{019F4B7E-AC1A-B66F-77AA-11858C18D0E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773563" y="1179871"/>
            <a:ext cx="6578649" cy="2143052"/>
          </a:xfrm>
        </p:spPr>
      </p:pic>
      <p:sp>
        <p:nvSpPr>
          <p:cNvPr id="4" name="Text Placeholder 3">
            <a:extLst>
              <a:ext uri="{FF2B5EF4-FFF2-40B4-BE49-F238E27FC236}">
                <a16:creationId xmlns:a16="http://schemas.microsoft.com/office/drawing/2014/main" id="{53DA79AE-22FB-119A-49FD-5E26B1A516A9}"/>
              </a:ext>
            </a:extLst>
          </p:cNvPr>
          <p:cNvSpPr>
            <a:spLocks noGrp="1"/>
          </p:cNvSpPr>
          <p:nvPr>
            <p:ph type="body" sz="half" idx="2"/>
          </p:nvPr>
        </p:nvSpPr>
        <p:spPr/>
        <p:txBody>
          <a:bodyPr/>
          <a:lstStyle/>
          <a:p>
            <a:r>
              <a:rPr lang="en-US" dirty="0"/>
              <a:t>These are the wire frames of the website that we used to design the website. They give a simple clue of the website will look after being fully created and is running.</a:t>
            </a:r>
            <a:endParaRPr lang="en-ZA" dirty="0"/>
          </a:p>
          <a:p>
            <a:endParaRPr lang="en-ZA" dirty="0"/>
          </a:p>
        </p:txBody>
      </p:sp>
      <p:pic>
        <p:nvPicPr>
          <p:cNvPr id="10" name="Picture 9" descr="A screenshot of a video chat&#10;&#10;Description automatically generated">
            <a:extLst>
              <a:ext uri="{FF2B5EF4-FFF2-40B4-BE49-F238E27FC236}">
                <a16:creationId xmlns:a16="http://schemas.microsoft.com/office/drawing/2014/main" id="{C2D8C185-C349-BE95-28ED-179F00D114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72025" y="3535078"/>
            <a:ext cx="6578649" cy="1671102"/>
          </a:xfrm>
          <a:prstGeom prst="rect">
            <a:avLst/>
          </a:prstGeom>
        </p:spPr>
      </p:pic>
    </p:spTree>
    <p:extLst>
      <p:ext uri="{BB962C8B-B14F-4D97-AF65-F5344CB8AC3E}">
        <p14:creationId xmlns:p14="http://schemas.microsoft.com/office/powerpoint/2010/main" val="29035106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178A03-FCFF-AAE8-9E22-30851D9CF80F}"/>
              </a:ext>
            </a:extLst>
          </p:cNvPr>
          <p:cNvSpPr>
            <a:spLocks noGrp="1"/>
          </p:cNvSpPr>
          <p:nvPr>
            <p:ph type="title"/>
          </p:nvPr>
        </p:nvSpPr>
        <p:spPr/>
        <p:txBody>
          <a:bodyPr/>
          <a:lstStyle/>
          <a:p>
            <a:r>
              <a:rPr lang="en-US" dirty="0"/>
              <a:t>More Website wire frames</a:t>
            </a:r>
            <a:endParaRPr lang="en-ZA" dirty="0"/>
          </a:p>
        </p:txBody>
      </p:sp>
      <p:pic>
        <p:nvPicPr>
          <p:cNvPr id="5" name="Content Placeholder 4" descr="A screenshot of a computer&#10;&#10;Description automatically generated">
            <a:extLst>
              <a:ext uri="{FF2B5EF4-FFF2-40B4-BE49-F238E27FC236}">
                <a16:creationId xmlns:a16="http://schemas.microsoft.com/office/drawing/2014/main" id="{570F6120-2C8C-7265-CB50-3886F760EDA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93936" y="2182761"/>
            <a:ext cx="10004127" cy="1725169"/>
          </a:xfrm>
        </p:spPr>
      </p:pic>
      <p:pic>
        <p:nvPicPr>
          <p:cNvPr id="7" name="Picture 6" descr="A screenshot of a computer&#10;&#10;Description automatically generated">
            <a:extLst>
              <a:ext uri="{FF2B5EF4-FFF2-40B4-BE49-F238E27FC236}">
                <a16:creationId xmlns:a16="http://schemas.microsoft.com/office/drawing/2014/main" id="{E3201AD8-94EC-B9F8-2225-BB839250BF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3936" y="4259030"/>
            <a:ext cx="10004127" cy="1725169"/>
          </a:xfrm>
          <a:prstGeom prst="rect">
            <a:avLst/>
          </a:prstGeom>
        </p:spPr>
      </p:pic>
    </p:spTree>
    <p:extLst>
      <p:ext uri="{BB962C8B-B14F-4D97-AF65-F5344CB8AC3E}">
        <p14:creationId xmlns:p14="http://schemas.microsoft.com/office/powerpoint/2010/main" val="20214211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AF94E1-6137-27AA-BCFB-B2ED4C2384AE}"/>
              </a:ext>
            </a:extLst>
          </p:cNvPr>
          <p:cNvSpPr>
            <a:spLocks noGrp="1"/>
          </p:cNvSpPr>
          <p:nvPr>
            <p:ph type="ctrTitle"/>
          </p:nvPr>
        </p:nvSpPr>
        <p:spPr>
          <a:xfrm>
            <a:off x="838200" y="1122363"/>
            <a:ext cx="9559413" cy="986656"/>
          </a:xfrm>
        </p:spPr>
        <p:txBody>
          <a:bodyPr/>
          <a:lstStyle/>
          <a:p>
            <a:r>
              <a:rPr lang="en-US" b="1" dirty="0">
                <a:effectLst>
                  <a:outerShdw blurRad="38100" dist="38100" dir="2700000" algn="tl">
                    <a:srgbClr val="000000">
                      <a:alpha val="43137"/>
                    </a:srgbClr>
                  </a:outerShdw>
                </a:effectLst>
              </a:rPr>
              <a:t>Background of company</a:t>
            </a:r>
            <a:endParaRPr lang="en-ZA" b="1" dirty="0">
              <a:effectLst>
                <a:outerShdw blurRad="38100" dist="38100" dir="2700000" algn="tl">
                  <a:srgbClr val="000000">
                    <a:alpha val="43137"/>
                  </a:srgbClr>
                </a:outerShdw>
              </a:effectLst>
            </a:endParaRPr>
          </a:p>
        </p:txBody>
      </p:sp>
      <p:sp>
        <p:nvSpPr>
          <p:cNvPr id="3" name="Subtitle 2">
            <a:extLst>
              <a:ext uri="{FF2B5EF4-FFF2-40B4-BE49-F238E27FC236}">
                <a16:creationId xmlns:a16="http://schemas.microsoft.com/office/drawing/2014/main" id="{D80A06F7-784B-77BE-6E4B-A3B9A158FA48}"/>
              </a:ext>
            </a:extLst>
          </p:cNvPr>
          <p:cNvSpPr>
            <a:spLocks noGrp="1"/>
          </p:cNvSpPr>
          <p:nvPr>
            <p:ph type="subTitle" idx="1"/>
          </p:nvPr>
        </p:nvSpPr>
        <p:spPr>
          <a:xfrm>
            <a:off x="838199" y="2521974"/>
            <a:ext cx="10178845" cy="3038167"/>
          </a:xfrm>
        </p:spPr>
        <p:txBody>
          <a:bodyPr>
            <a:normAutofit/>
          </a:bodyPr>
          <a:lstStyle/>
          <a:p>
            <a:r>
              <a:rPr lang="en-US" sz="1800" kern="100" dirty="0">
                <a:effectLst/>
                <a:latin typeface="Arial" panose="020B0604020202020204" pitchFamily="34" charset="0"/>
                <a:ea typeface="Aptos" panose="020B0004020202020204" pitchFamily="34" charset="0"/>
                <a:cs typeface="Times New Roman" panose="02020603050405020304" pitchFamily="18" charset="0"/>
              </a:rPr>
              <a:t>We were asked to design a logo, web page and mobile application for a local small- to mid-size enterprise (SME) to advertise their business, receive requests for information from potential customers. SME is an initiative by Precious Radebe to provide skills training for domestic workers and gardeners. The skills provided in these learnership courses make the domestic workers and gardeners more marketable when seeking employment and enables better pay because of these skills gained. The company name is “Empowering the nation” which was established in 2018. It offers courses in Johannesburg to hundreds of domestic workers and gardeners. There are six weeks courses and six months courses. The six-month courses offer first aid, sewing, landscaping, life skills and the six-week courses are child minding, cooking and Garden maintenance.</a:t>
            </a:r>
            <a:endParaRPr lang="en-ZA" sz="18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ZA" dirty="0"/>
          </a:p>
        </p:txBody>
      </p:sp>
    </p:spTree>
    <p:extLst>
      <p:ext uri="{BB962C8B-B14F-4D97-AF65-F5344CB8AC3E}">
        <p14:creationId xmlns:p14="http://schemas.microsoft.com/office/powerpoint/2010/main" val="39590422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AF15D6-6AAF-0E54-EE6D-3E13E304C576}"/>
              </a:ext>
            </a:extLst>
          </p:cNvPr>
          <p:cNvSpPr>
            <a:spLocks noGrp="1"/>
          </p:cNvSpPr>
          <p:nvPr>
            <p:ph type="title"/>
          </p:nvPr>
        </p:nvSpPr>
        <p:spPr>
          <a:xfrm>
            <a:off x="839787" y="746268"/>
            <a:ext cx="3932237" cy="1495487"/>
          </a:xfrm>
        </p:spPr>
        <p:txBody>
          <a:bodyPr/>
          <a:lstStyle/>
          <a:p>
            <a:r>
              <a:rPr lang="en-US" b="1" dirty="0">
                <a:effectLst>
                  <a:outerShdw blurRad="38100" dist="38100" dir="2700000" algn="tl">
                    <a:srgbClr val="000000">
                      <a:alpha val="43137"/>
                    </a:srgbClr>
                  </a:outerShdw>
                </a:effectLst>
              </a:rPr>
              <a:t>The Website</a:t>
            </a:r>
            <a:endParaRPr lang="en-ZA" b="1" dirty="0">
              <a:effectLst>
                <a:outerShdw blurRad="38100" dist="38100" dir="2700000" algn="tl">
                  <a:srgbClr val="000000">
                    <a:alpha val="43137"/>
                  </a:srgbClr>
                </a:outerShdw>
              </a:effectLst>
            </a:endParaRPr>
          </a:p>
        </p:txBody>
      </p:sp>
      <p:pic>
        <p:nvPicPr>
          <p:cNvPr id="6" name="Content Placeholder 5" descr="A group of people holding hands&#10;&#10;Description automatically generated">
            <a:extLst>
              <a:ext uri="{FF2B5EF4-FFF2-40B4-BE49-F238E27FC236}">
                <a16:creationId xmlns:a16="http://schemas.microsoft.com/office/drawing/2014/main" id="{AEBE395F-1C76-6C37-94E5-A82A09B646E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180012" y="1262510"/>
            <a:ext cx="6172200" cy="2719555"/>
          </a:xfrm>
        </p:spPr>
      </p:pic>
      <p:sp>
        <p:nvSpPr>
          <p:cNvPr id="4" name="Text Placeholder 3">
            <a:extLst>
              <a:ext uri="{FF2B5EF4-FFF2-40B4-BE49-F238E27FC236}">
                <a16:creationId xmlns:a16="http://schemas.microsoft.com/office/drawing/2014/main" id="{573EC915-73D2-8B65-851A-27735FC40DD3}"/>
              </a:ext>
            </a:extLst>
          </p:cNvPr>
          <p:cNvSpPr>
            <a:spLocks noGrp="1"/>
          </p:cNvSpPr>
          <p:nvPr>
            <p:ph type="body" sz="half" idx="2"/>
          </p:nvPr>
        </p:nvSpPr>
        <p:spPr>
          <a:xfrm>
            <a:off x="839786" y="3089787"/>
            <a:ext cx="3932237" cy="2439988"/>
          </a:xfrm>
        </p:spPr>
        <p:txBody>
          <a:bodyPr/>
          <a:lstStyle/>
          <a:p>
            <a:r>
              <a:rPr lang="en-US" dirty="0"/>
              <a:t>This is the home page of the website and it gives a brief summary of what the company is about. It also gives the social media platforms you can follow us on and gives the applicant our address.</a:t>
            </a:r>
            <a:endParaRPr lang="en-ZA" dirty="0"/>
          </a:p>
        </p:txBody>
      </p:sp>
      <p:pic>
        <p:nvPicPr>
          <p:cNvPr id="8" name="Picture 7" descr="A yellow background with black text&#10;&#10;Description automatically generated">
            <a:extLst>
              <a:ext uri="{FF2B5EF4-FFF2-40B4-BE49-F238E27FC236}">
                <a16:creationId xmlns:a16="http://schemas.microsoft.com/office/drawing/2014/main" id="{69DC9594-33BB-583E-4676-C4E7E68DA5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80011" y="3636328"/>
            <a:ext cx="6172201" cy="2232660"/>
          </a:xfrm>
          <a:prstGeom prst="rect">
            <a:avLst/>
          </a:prstGeom>
        </p:spPr>
      </p:pic>
    </p:spTree>
    <p:extLst>
      <p:ext uri="{BB962C8B-B14F-4D97-AF65-F5344CB8AC3E}">
        <p14:creationId xmlns:p14="http://schemas.microsoft.com/office/powerpoint/2010/main" val="19690085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FBC3EA-746F-E90A-C6D4-4C80288269C7}"/>
              </a:ext>
            </a:extLst>
          </p:cNvPr>
          <p:cNvSpPr>
            <a:spLocks noGrp="1"/>
          </p:cNvSpPr>
          <p:nvPr>
            <p:ph type="title"/>
          </p:nvPr>
        </p:nvSpPr>
        <p:spPr>
          <a:xfrm>
            <a:off x="839788" y="731520"/>
            <a:ext cx="3932237" cy="1539732"/>
          </a:xfrm>
        </p:spPr>
        <p:txBody>
          <a:bodyPr/>
          <a:lstStyle/>
          <a:p>
            <a:r>
              <a:rPr lang="en-US" b="1" dirty="0">
                <a:effectLst>
                  <a:outerShdw blurRad="38100" dist="38100" dir="2700000" algn="tl">
                    <a:srgbClr val="000000">
                      <a:alpha val="43137"/>
                    </a:srgbClr>
                  </a:outerShdw>
                </a:effectLst>
              </a:rPr>
              <a:t>Six-month courses page</a:t>
            </a:r>
            <a:endParaRPr lang="en-ZA" b="1" dirty="0">
              <a:effectLst>
                <a:outerShdw blurRad="38100" dist="38100" dir="2700000" algn="tl">
                  <a:srgbClr val="000000">
                    <a:alpha val="43137"/>
                  </a:srgbClr>
                </a:outerShdw>
              </a:effectLst>
            </a:endParaRPr>
          </a:p>
        </p:txBody>
      </p:sp>
      <p:pic>
        <p:nvPicPr>
          <p:cNvPr id="6" name="Content Placeholder 5">
            <a:extLst>
              <a:ext uri="{FF2B5EF4-FFF2-40B4-BE49-F238E27FC236}">
                <a16:creationId xmlns:a16="http://schemas.microsoft.com/office/drawing/2014/main" id="{BD980ECB-569F-EA56-1AB3-5C0EFF60F242}"/>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5183188" y="1356853"/>
            <a:ext cx="6172200" cy="3569108"/>
          </a:xfrm>
        </p:spPr>
      </p:pic>
      <p:sp>
        <p:nvSpPr>
          <p:cNvPr id="4" name="Text Placeholder 3">
            <a:extLst>
              <a:ext uri="{FF2B5EF4-FFF2-40B4-BE49-F238E27FC236}">
                <a16:creationId xmlns:a16="http://schemas.microsoft.com/office/drawing/2014/main" id="{CD00FB5D-A35B-5EB6-EF80-601C9034CFA6}"/>
              </a:ext>
            </a:extLst>
          </p:cNvPr>
          <p:cNvSpPr>
            <a:spLocks noGrp="1"/>
          </p:cNvSpPr>
          <p:nvPr>
            <p:ph type="body" sz="half" idx="2"/>
          </p:nvPr>
        </p:nvSpPr>
        <p:spPr/>
        <p:txBody>
          <a:bodyPr/>
          <a:lstStyle/>
          <a:p>
            <a:r>
              <a:rPr lang="en-US" dirty="0"/>
              <a:t>This is the six-month page which shows all the six-month courses and a menu button on the top right-hand corner which allows you to go back to the home, contact us, apply now, six-month and six-week pages.</a:t>
            </a:r>
            <a:endParaRPr lang="en-ZA" dirty="0"/>
          </a:p>
        </p:txBody>
      </p:sp>
    </p:spTree>
    <p:extLst>
      <p:ext uri="{BB962C8B-B14F-4D97-AF65-F5344CB8AC3E}">
        <p14:creationId xmlns:p14="http://schemas.microsoft.com/office/powerpoint/2010/main" val="28967743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75B58F-270F-002F-9536-09B199AD54A1}"/>
              </a:ext>
            </a:extLst>
          </p:cNvPr>
          <p:cNvSpPr>
            <a:spLocks noGrp="1"/>
          </p:cNvSpPr>
          <p:nvPr>
            <p:ph type="title"/>
          </p:nvPr>
        </p:nvSpPr>
        <p:spPr>
          <a:xfrm>
            <a:off x="839788" y="731520"/>
            <a:ext cx="3932237" cy="2070674"/>
          </a:xfrm>
        </p:spPr>
        <p:txBody>
          <a:bodyPr/>
          <a:lstStyle/>
          <a:p>
            <a:r>
              <a:rPr lang="en-US" b="1" dirty="0">
                <a:effectLst>
                  <a:outerShdw blurRad="38100" dist="38100" dir="2700000" algn="tl">
                    <a:srgbClr val="000000">
                      <a:alpha val="43137"/>
                    </a:srgbClr>
                  </a:outerShdw>
                </a:effectLst>
              </a:rPr>
              <a:t>Sewing and landscaping pages</a:t>
            </a:r>
            <a:endParaRPr lang="en-ZA" b="1" dirty="0">
              <a:effectLst>
                <a:outerShdw blurRad="38100" dist="38100" dir="2700000" algn="tl">
                  <a:srgbClr val="000000">
                    <a:alpha val="43137"/>
                  </a:srgbClr>
                </a:outerShdw>
              </a:effectLst>
            </a:endParaRPr>
          </a:p>
        </p:txBody>
      </p:sp>
      <p:pic>
        <p:nvPicPr>
          <p:cNvPr id="6" name="Content Placeholder 5">
            <a:extLst>
              <a:ext uri="{FF2B5EF4-FFF2-40B4-BE49-F238E27FC236}">
                <a16:creationId xmlns:a16="http://schemas.microsoft.com/office/drawing/2014/main" id="{6D58511A-18D4-3EF4-38AC-3E538E8E57C6}"/>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5180012" y="3488599"/>
            <a:ext cx="6172200" cy="2380389"/>
          </a:xfrm>
        </p:spPr>
      </p:pic>
      <p:sp>
        <p:nvSpPr>
          <p:cNvPr id="4" name="Text Placeholder 3">
            <a:extLst>
              <a:ext uri="{FF2B5EF4-FFF2-40B4-BE49-F238E27FC236}">
                <a16:creationId xmlns:a16="http://schemas.microsoft.com/office/drawing/2014/main" id="{502EAB09-D6CC-9209-32FE-091F42DA9F1F}"/>
              </a:ext>
            </a:extLst>
          </p:cNvPr>
          <p:cNvSpPr>
            <a:spLocks noGrp="1"/>
          </p:cNvSpPr>
          <p:nvPr>
            <p:ph type="body" sz="half" idx="2"/>
          </p:nvPr>
        </p:nvSpPr>
        <p:spPr>
          <a:xfrm>
            <a:off x="839788" y="3111910"/>
            <a:ext cx="3932237" cy="2757078"/>
          </a:xfrm>
        </p:spPr>
        <p:txBody>
          <a:bodyPr>
            <a:normAutofit fontScale="92500" lnSpcReduction="10000"/>
          </a:bodyPr>
          <a:lstStyle/>
          <a:p>
            <a:r>
              <a:rPr lang="en-US" dirty="0"/>
              <a:t>These are the sewing and landscaping two of the six-month courses. They give the applicant the prices of the courses and they both have the menu button at the top corner in the header. They give you the purpose of the course and what skills you will gain doing this course. </a:t>
            </a:r>
            <a:endParaRPr lang="en-ZA" dirty="0"/>
          </a:p>
        </p:txBody>
      </p:sp>
      <p:pic>
        <p:nvPicPr>
          <p:cNvPr id="16" name="Picture 15" descr="A group of people putting their hands together&#10;&#10;Description automatically generated">
            <a:extLst>
              <a:ext uri="{FF2B5EF4-FFF2-40B4-BE49-F238E27FC236}">
                <a16:creationId xmlns:a16="http://schemas.microsoft.com/office/drawing/2014/main" id="{538C3360-67C7-0CC3-DB4D-362E60224E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80012" y="731520"/>
            <a:ext cx="6172200" cy="2499587"/>
          </a:xfrm>
          <a:prstGeom prst="rect">
            <a:avLst/>
          </a:prstGeom>
        </p:spPr>
      </p:pic>
    </p:spTree>
    <p:extLst>
      <p:ext uri="{BB962C8B-B14F-4D97-AF65-F5344CB8AC3E}">
        <p14:creationId xmlns:p14="http://schemas.microsoft.com/office/powerpoint/2010/main" val="28283943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B0FF35-E7A2-2530-038F-14E598803D16}"/>
              </a:ext>
            </a:extLst>
          </p:cNvPr>
          <p:cNvSpPr>
            <a:spLocks noGrp="1"/>
          </p:cNvSpPr>
          <p:nvPr>
            <p:ph type="title"/>
          </p:nvPr>
        </p:nvSpPr>
        <p:spPr/>
        <p:txBody>
          <a:bodyPr/>
          <a:lstStyle/>
          <a:p>
            <a:r>
              <a:rPr lang="en-US" b="1" dirty="0">
                <a:effectLst>
                  <a:outerShdw blurRad="38100" dist="38100" dir="2700000" algn="tl">
                    <a:srgbClr val="000000">
                      <a:alpha val="43137"/>
                    </a:srgbClr>
                  </a:outerShdw>
                </a:effectLst>
              </a:rPr>
              <a:t>Life skills and first Aid page</a:t>
            </a:r>
            <a:endParaRPr lang="en-ZA" b="1" dirty="0">
              <a:effectLst>
                <a:outerShdw blurRad="38100" dist="38100" dir="2700000" algn="tl">
                  <a:srgbClr val="000000">
                    <a:alpha val="43137"/>
                  </a:srgbClr>
                </a:outerShdw>
              </a:effectLst>
            </a:endParaRPr>
          </a:p>
        </p:txBody>
      </p:sp>
      <p:pic>
        <p:nvPicPr>
          <p:cNvPr id="6" name="Content Placeholder 5" descr="A group of people putting their hands together&#10;&#10;Description automatically generated">
            <a:extLst>
              <a:ext uri="{FF2B5EF4-FFF2-40B4-BE49-F238E27FC236}">
                <a16:creationId xmlns:a16="http://schemas.microsoft.com/office/drawing/2014/main" id="{E78D9A47-3756-B5F5-50C4-DA719CE7F92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180012" y="838100"/>
            <a:ext cx="6172200" cy="2346326"/>
          </a:xfrm>
        </p:spPr>
      </p:pic>
      <p:sp>
        <p:nvSpPr>
          <p:cNvPr id="4" name="Text Placeholder 3">
            <a:extLst>
              <a:ext uri="{FF2B5EF4-FFF2-40B4-BE49-F238E27FC236}">
                <a16:creationId xmlns:a16="http://schemas.microsoft.com/office/drawing/2014/main" id="{FCF3209A-763A-1FDE-00F6-FC4FB8E2AADF}"/>
              </a:ext>
            </a:extLst>
          </p:cNvPr>
          <p:cNvSpPr>
            <a:spLocks noGrp="1"/>
          </p:cNvSpPr>
          <p:nvPr>
            <p:ph type="body" sz="half" idx="2"/>
          </p:nvPr>
        </p:nvSpPr>
        <p:spPr/>
        <p:txBody>
          <a:bodyPr>
            <a:normAutofit fontScale="85000" lnSpcReduction="20000"/>
          </a:bodyPr>
          <a:lstStyle/>
          <a:p>
            <a:r>
              <a:rPr lang="en-US" dirty="0"/>
              <a:t>These are the life skills and first aid two of the six-month courses. They give the applicant the prices of the courses and they both have the menu button at the top corner in the header. They give you the purpose of the course and what skills you will gain doing this course. </a:t>
            </a:r>
            <a:endParaRPr lang="en-ZA" dirty="0"/>
          </a:p>
          <a:p>
            <a:r>
              <a:rPr lang="en-US" dirty="0"/>
              <a:t> </a:t>
            </a:r>
            <a:endParaRPr lang="en-ZA" dirty="0"/>
          </a:p>
        </p:txBody>
      </p:sp>
      <p:pic>
        <p:nvPicPr>
          <p:cNvPr id="8" name="Picture 7" descr="A group of people putting their hands together&#10;&#10;Description automatically generated">
            <a:extLst>
              <a:ext uri="{FF2B5EF4-FFF2-40B4-BE49-F238E27FC236}">
                <a16:creationId xmlns:a16="http://schemas.microsoft.com/office/drawing/2014/main" id="{75578CE5-7BBC-3D1B-8F29-E6F25D31D5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80012" y="3331338"/>
            <a:ext cx="6172200" cy="2439988"/>
          </a:xfrm>
          <a:prstGeom prst="rect">
            <a:avLst/>
          </a:prstGeom>
        </p:spPr>
      </p:pic>
    </p:spTree>
    <p:extLst>
      <p:ext uri="{BB962C8B-B14F-4D97-AF65-F5344CB8AC3E}">
        <p14:creationId xmlns:p14="http://schemas.microsoft.com/office/powerpoint/2010/main" val="41504102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C96AD3-53AE-6ED1-7628-1922E7540EE7}"/>
              </a:ext>
            </a:extLst>
          </p:cNvPr>
          <p:cNvSpPr>
            <a:spLocks noGrp="1"/>
          </p:cNvSpPr>
          <p:nvPr>
            <p:ph type="title"/>
          </p:nvPr>
        </p:nvSpPr>
        <p:spPr/>
        <p:txBody>
          <a:bodyPr/>
          <a:lstStyle/>
          <a:p>
            <a:r>
              <a:rPr lang="en-US" b="1" dirty="0">
                <a:effectLst>
                  <a:outerShdw blurRad="38100" dist="38100" dir="2700000" algn="tl">
                    <a:srgbClr val="000000">
                      <a:alpha val="43137"/>
                    </a:srgbClr>
                  </a:outerShdw>
                </a:effectLst>
              </a:rPr>
              <a:t>The Six-week courses</a:t>
            </a:r>
            <a:endParaRPr lang="en-ZA" b="1" dirty="0">
              <a:effectLst>
                <a:outerShdw blurRad="38100" dist="38100" dir="2700000" algn="tl">
                  <a:srgbClr val="000000">
                    <a:alpha val="43137"/>
                  </a:srgbClr>
                </a:outerShdw>
              </a:effectLst>
            </a:endParaRPr>
          </a:p>
        </p:txBody>
      </p:sp>
      <p:pic>
        <p:nvPicPr>
          <p:cNvPr id="6" name="Content Placeholder 5" descr="A group of people holding hands together&#10;&#10;Description automatically generated">
            <a:extLst>
              <a:ext uri="{FF2B5EF4-FFF2-40B4-BE49-F238E27FC236}">
                <a16:creationId xmlns:a16="http://schemas.microsoft.com/office/drawing/2014/main" id="{38CCD8B1-BBB6-B7E7-8896-8FF4581C41E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183188" y="1890340"/>
            <a:ext cx="6172200" cy="2812208"/>
          </a:xfrm>
        </p:spPr>
      </p:pic>
      <p:sp>
        <p:nvSpPr>
          <p:cNvPr id="4" name="Text Placeholder 3">
            <a:extLst>
              <a:ext uri="{FF2B5EF4-FFF2-40B4-BE49-F238E27FC236}">
                <a16:creationId xmlns:a16="http://schemas.microsoft.com/office/drawing/2014/main" id="{A66C3332-E675-A248-7544-34966BE761E8}"/>
              </a:ext>
            </a:extLst>
          </p:cNvPr>
          <p:cNvSpPr>
            <a:spLocks noGrp="1"/>
          </p:cNvSpPr>
          <p:nvPr>
            <p:ph type="body" sz="half" idx="2"/>
          </p:nvPr>
        </p:nvSpPr>
        <p:spPr/>
        <p:txBody>
          <a:bodyPr>
            <a:normAutofit fontScale="92500" lnSpcReduction="20000"/>
          </a:bodyPr>
          <a:lstStyle/>
          <a:p>
            <a:r>
              <a:rPr lang="en-US" dirty="0"/>
              <a:t>This is the six-week page which shows all three six-week courses and a menu button on the top right-hand corner which allows you to go back to the home, contact us, apply now, six-month and six-week pages just like the six-month course page is able to link these pages.</a:t>
            </a:r>
            <a:endParaRPr lang="en-ZA" dirty="0"/>
          </a:p>
          <a:p>
            <a:endParaRPr lang="en-ZA" dirty="0"/>
          </a:p>
        </p:txBody>
      </p:sp>
    </p:spTree>
    <p:extLst>
      <p:ext uri="{BB962C8B-B14F-4D97-AF65-F5344CB8AC3E}">
        <p14:creationId xmlns:p14="http://schemas.microsoft.com/office/powerpoint/2010/main" val="39289427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CE4EE6-1415-7890-4E1D-0A6D291AFE5E}"/>
              </a:ext>
            </a:extLst>
          </p:cNvPr>
          <p:cNvSpPr>
            <a:spLocks noGrp="1"/>
          </p:cNvSpPr>
          <p:nvPr>
            <p:ph type="title"/>
          </p:nvPr>
        </p:nvSpPr>
        <p:spPr/>
        <p:txBody>
          <a:bodyPr/>
          <a:lstStyle/>
          <a:p>
            <a:r>
              <a:rPr lang="en-US" b="1" dirty="0">
                <a:effectLst>
                  <a:outerShdw blurRad="38100" dist="38100" dir="2700000" algn="tl">
                    <a:srgbClr val="000000">
                      <a:alpha val="43137"/>
                    </a:srgbClr>
                  </a:outerShdw>
                </a:effectLst>
              </a:rPr>
              <a:t>Child minding and Cooking courses</a:t>
            </a:r>
            <a:endParaRPr lang="en-ZA" b="1" dirty="0">
              <a:effectLst>
                <a:outerShdw blurRad="38100" dist="38100" dir="2700000" algn="tl">
                  <a:srgbClr val="000000">
                    <a:alpha val="43137"/>
                  </a:srgbClr>
                </a:outerShdw>
              </a:effectLst>
            </a:endParaRPr>
          </a:p>
        </p:txBody>
      </p:sp>
      <p:pic>
        <p:nvPicPr>
          <p:cNvPr id="6" name="Content Placeholder 5" descr="A group of people putting their hands together&#10;&#10;Description automatically generated">
            <a:extLst>
              <a:ext uri="{FF2B5EF4-FFF2-40B4-BE49-F238E27FC236}">
                <a16:creationId xmlns:a16="http://schemas.microsoft.com/office/drawing/2014/main" id="{5F6DF214-CD82-584B-7921-BFFB0585812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180012" y="731520"/>
            <a:ext cx="6172200" cy="2483628"/>
          </a:xfrm>
        </p:spPr>
      </p:pic>
      <p:sp>
        <p:nvSpPr>
          <p:cNvPr id="4" name="Text Placeholder 3">
            <a:extLst>
              <a:ext uri="{FF2B5EF4-FFF2-40B4-BE49-F238E27FC236}">
                <a16:creationId xmlns:a16="http://schemas.microsoft.com/office/drawing/2014/main" id="{46D7ED9C-4DBC-0D43-921A-854CA7A9D0BE}"/>
              </a:ext>
            </a:extLst>
          </p:cNvPr>
          <p:cNvSpPr>
            <a:spLocks noGrp="1"/>
          </p:cNvSpPr>
          <p:nvPr>
            <p:ph type="body" sz="half" idx="2"/>
          </p:nvPr>
        </p:nvSpPr>
        <p:spPr/>
        <p:txBody>
          <a:bodyPr>
            <a:normAutofit fontScale="85000" lnSpcReduction="10000"/>
          </a:bodyPr>
          <a:lstStyle/>
          <a:p>
            <a:r>
              <a:rPr lang="en-US" dirty="0"/>
              <a:t>These are the child minding and cooking two of the six-week courses. They give the applicant the prices of the courses and they both have the menu button at the top corner in the header just like all the other pages. They give you the purpose of the course and what skills you will gain while doing this course. </a:t>
            </a:r>
            <a:endParaRPr lang="en-ZA" dirty="0"/>
          </a:p>
          <a:p>
            <a:endParaRPr lang="en-ZA" dirty="0"/>
          </a:p>
        </p:txBody>
      </p:sp>
      <p:pic>
        <p:nvPicPr>
          <p:cNvPr id="8" name="Picture 7" descr="A group of people putting their hands together&#10;&#10;Description automatically generated">
            <a:extLst>
              <a:ext uri="{FF2B5EF4-FFF2-40B4-BE49-F238E27FC236}">
                <a16:creationId xmlns:a16="http://schemas.microsoft.com/office/drawing/2014/main" id="{8DD9BCC6-7535-FD06-ABAF-CB6D8E7ADA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80012" y="3405712"/>
            <a:ext cx="6172200" cy="2720768"/>
          </a:xfrm>
          <a:prstGeom prst="rect">
            <a:avLst/>
          </a:prstGeom>
        </p:spPr>
      </p:pic>
    </p:spTree>
    <p:extLst>
      <p:ext uri="{BB962C8B-B14F-4D97-AF65-F5344CB8AC3E}">
        <p14:creationId xmlns:p14="http://schemas.microsoft.com/office/powerpoint/2010/main" val="12473809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9BB621-B02A-945C-2D3A-E85107DF55FB}"/>
              </a:ext>
            </a:extLst>
          </p:cNvPr>
          <p:cNvSpPr>
            <a:spLocks noGrp="1"/>
          </p:cNvSpPr>
          <p:nvPr>
            <p:ph type="title"/>
          </p:nvPr>
        </p:nvSpPr>
        <p:spPr/>
        <p:txBody>
          <a:bodyPr/>
          <a:lstStyle/>
          <a:p>
            <a:r>
              <a:rPr lang="en-US" b="1" dirty="0">
                <a:effectLst>
                  <a:outerShdw blurRad="38100" dist="38100" dir="2700000" algn="tl">
                    <a:srgbClr val="000000">
                      <a:alpha val="43137"/>
                    </a:srgbClr>
                  </a:outerShdw>
                </a:effectLst>
              </a:rPr>
              <a:t>Garden Maintenance page</a:t>
            </a:r>
            <a:endParaRPr lang="en-ZA" b="1" dirty="0">
              <a:effectLst>
                <a:outerShdw blurRad="38100" dist="38100" dir="2700000" algn="tl">
                  <a:srgbClr val="000000">
                    <a:alpha val="43137"/>
                  </a:srgbClr>
                </a:outerShdw>
              </a:effectLst>
            </a:endParaRPr>
          </a:p>
        </p:txBody>
      </p:sp>
      <p:pic>
        <p:nvPicPr>
          <p:cNvPr id="6" name="Content Placeholder 5" descr="A group of people putting their hands together&#10;&#10;Description automatically generated">
            <a:extLst>
              <a:ext uri="{FF2B5EF4-FFF2-40B4-BE49-F238E27FC236}">
                <a16:creationId xmlns:a16="http://schemas.microsoft.com/office/drawing/2014/main" id="{EBA12986-6F7D-F8A3-DE10-441D89FE183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183188" y="1894197"/>
            <a:ext cx="6172200" cy="2804493"/>
          </a:xfrm>
        </p:spPr>
      </p:pic>
      <p:sp>
        <p:nvSpPr>
          <p:cNvPr id="4" name="Text Placeholder 3">
            <a:extLst>
              <a:ext uri="{FF2B5EF4-FFF2-40B4-BE49-F238E27FC236}">
                <a16:creationId xmlns:a16="http://schemas.microsoft.com/office/drawing/2014/main" id="{927C0BAD-4FD3-6491-CFD7-C3674513BE34}"/>
              </a:ext>
            </a:extLst>
          </p:cNvPr>
          <p:cNvSpPr>
            <a:spLocks noGrp="1"/>
          </p:cNvSpPr>
          <p:nvPr>
            <p:ph type="body" sz="half" idx="2"/>
          </p:nvPr>
        </p:nvSpPr>
        <p:spPr/>
        <p:txBody>
          <a:bodyPr/>
          <a:lstStyle/>
          <a:p>
            <a:r>
              <a:rPr lang="en-US" dirty="0"/>
              <a:t>This is the last page of the six-week courses and just like the other pages it has a menu button, the price of the course, the purpose of the course and what skills you gain while doing the course.</a:t>
            </a:r>
            <a:endParaRPr lang="en-ZA" dirty="0"/>
          </a:p>
        </p:txBody>
      </p:sp>
    </p:spTree>
    <p:extLst>
      <p:ext uri="{BB962C8B-B14F-4D97-AF65-F5344CB8AC3E}">
        <p14:creationId xmlns:p14="http://schemas.microsoft.com/office/powerpoint/2010/main" val="3220125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D8C46B-4A94-AD98-AC0A-F79225DA8C50}"/>
              </a:ext>
            </a:extLst>
          </p:cNvPr>
          <p:cNvSpPr>
            <a:spLocks noGrp="1"/>
          </p:cNvSpPr>
          <p:nvPr>
            <p:ph type="title"/>
          </p:nvPr>
        </p:nvSpPr>
        <p:spPr/>
        <p:txBody>
          <a:bodyPr/>
          <a:lstStyle/>
          <a:p>
            <a:r>
              <a:rPr lang="en-US" dirty="0"/>
              <a:t>The Application form page</a:t>
            </a:r>
            <a:endParaRPr lang="en-ZA" dirty="0"/>
          </a:p>
        </p:txBody>
      </p:sp>
      <p:pic>
        <p:nvPicPr>
          <p:cNvPr id="6" name="Content Placeholder 5" descr="A screenshot of a computer&#10;&#10;Description automatically generated">
            <a:extLst>
              <a:ext uri="{FF2B5EF4-FFF2-40B4-BE49-F238E27FC236}">
                <a16:creationId xmlns:a16="http://schemas.microsoft.com/office/drawing/2014/main" id="{BF48E5BD-D8E3-A9E0-7218-514B3F23F72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952282" y="1458323"/>
            <a:ext cx="6399930" cy="4128678"/>
          </a:xfrm>
        </p:spPr>
      </p:pic>
      <p:sp>
        <p:nvSpPr>
          <p:cNvPr id="4" name="Text Placeholder 3">
            <a:extLst>
              <a:ext uri="{FF2B5EF4-FFF2-40B4-BE49-F238E27FC236}">
                <a16:creationId xmlns:a16="http://schemas.microsoft.com/office/drawing/2014/main" id="{0C3BF6DA-8296-962F-0955-2A85480DB5C7}"/>
              </a:ext>
            </a:extLst>
          </p:cNvPr>
          <p:cNvSpPr>
            <a:spLocks noGrp="1"/>
          </p:cNvSpPr>
          <p:nvPr>
            <p:ph type="body" sz="half" idx="2"/>
          </p:nvPr>
        </p:nvSpPr>
        <p:spPr/>
        <p:txBody>
          <a:bodyPr>
            <a:normAutofit fontScale="85000" lnSpcReduction="20000"/>
          </a:bodyPr>
          <a:lstStyle/>
          <a:p>
            <a:r>
              <a:rPr lang="en-US" dirty="0"/>
              <a:t>This is the application form where the applicant is able to enter their name, phone number and email address. This is where they are able select the courses of their choosing, showing the prices of the courses. There is a send request button that takes your form. The footer also shows social platforms you can follow us on and our address.</a:t>
            </a:r>
            <a:endParaRPr lang="en-ZA" dirty="0"/>
          </a:p>
        </p:txBody>
      </p:sp>
    </p:spTree>
    <p:extLst>
      <p:ext uri="{BB962C8B-B14F-4D97-AF65-F5344CB8AC3E}">
        <p14:creationId xmlns:p14="http://schemas.microsoft.com/office/powerpoint/2010/main" val="88900398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24E521-FD51-656A-3FEB-6494F9E01F71}"/>
              </a:ext>
            </a:extLst>
          </p:cNvPr>
          <p:cNvSpPr>
            <a:spLocks noGrp="1"/>
          </p:cNvSpPr>
          <p:nvPr>
            <p:ph type="title"/>
          </p:nvPr>
        </p:nvSpPr>
        <p:spPr>
          <a:xfrm>
            <a:off x="839788" y="731520"/>
            <a:ext cx="3932237" cy="1436493"/>
          </a:xfrm>
        </p:spPr>
        <p:txBody>
          <a:bodyPr/>
          <a:lstStyle/>
          <a:p>
            <a:r>
              <a:rPr lang="en-US" dirty="0"/>
              <a:t>Invoice page </a:t>
            </a:r>
            <a:endParaRPr lang="en-ZA" dirty="0"/>
          </a:p>
        </p:txBody>
      </p:sp>
      <p:pic>
        <p:nvPicPr>
          <p:cNvPr id="6" name="Content Placeholder 5" descr="A white background with black and white clouds&#10;&#10;Description automatically generated">
            <a:extLst>
              <a:ext uri="{FF2B5EF4-FFF2-40B4-BE49-F238E27FC236}">
                <a16:creationId xmlns:a16="http://schemas.microsoft.com/office/drawing/2014/main" id="{D90A1AF7-1195-838D-83FD-7D4561E2A43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183188" y="1179871"/>
            <a:ext cx="6172200" cy="4689117"/>
          </a:xfrm>
        </p:spPr>
      </p:pic>
      <p:sp>
        <p:nvSpPr>
          <p:cNvPr id="4" name="Text Placeholder 3">
            <a:extLst>
              <a:ext uri="{FF2B5EF4-FFF2-40B4-BE49-F238E27FC236}">
                <a16:creationId xmlns:a16="http://schemas.microsoft.com/office/drawing/2014/main" id="{9BEA83E3-F7C7-9E52-33FE-365CB9694D07}"/>
              </a:ext>
            </a:extLst>
          </p:cNvPr>
          <p:cNvSpPr>
            <a:spLocks noGrp="1"/>
          </p:cNvSpPr>
          <p:nvPr>
            <p:ph type="body" sz="half" idx="2"/>
          </p:nvPr>
        </p:nvSpPr>
        <p:spPr/>
        <p:txBody>
          <a:bodyPr>
            <a:normAutofit fontScale="85000" lnSpcReduction="10000"/>
          </a:bodyPr>
          <a:lstStyle/>
          <a:p>
            <a:r>
              <a:rPr lang="en-US" dirty="0"/>
              <a:t>This is the invoice page just like app the applicant gets their invoice the courses they have chosen to take and where they are able to view the total cost of their spendings. Just like the app one course is 5% discount, two courses gets a 10% and three or more courses is a 15% discount. The calculations is done in the bac</a:t>
            </a:r>
            <a:endParaRPr lang="en-ZA" dirty="0"/>
          </a:p>
        </p:txBody>
      </p:sp>
    </p:spTree>
    <p:extLst>
      <p:ext uri="{BB962C8B-B14F-4D97-AF65-F5344CB8AC3E}">
        <p14:creationId xmlns:p14="http://schemas.microsoft.com/office/powerpoint/2010/main" val="213692575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489905-C322-F3A7-910F-0EC1688A386F}"/>
              </a:ext>
            </a:extLst>
          </p:cNvPr>
          <p:cNvSpPr>
            <a:spLocks noGrp="1"/>
          </p:cNvSpPr>
          <p:nvPr>
            <p:ph type="title"/>
          </p:nvPr>
        </p:nvSpPr>
        <p:spPr/>
        <p:txBody>
          <a:bodyPr/>
          <a:lstStyle/>
          <a:p>
            <a:r>
              <a:rPr lang="en-US" dirty="0"/>
              <a:t>Website Creation</a:t>
            </a:r>
            <a:endParaRPr lang="en-ZA" dirty="0"/>
          </a:p>
        </p:txBody>
      </p:sp>
      <p:pic>
        <p:nvPicPr>
          <p:cNvPr id="6" name="Content Placeholder 5">
            <a:extLst>
              <a:ext uri="{FF2B5EF4-FFF2-40B4-BE49-F238E27FC236}">
                <a16:creationId xmlns:a16="http://schemas.microsoft.com/office/drawing/2014/main" id="{C0DCF30B-30E5-D4F0-FFD9-770A03D30BEC}"/>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5397910" y="731838"/>
            <a:ext cx="5840361" cy="5129212"/>
          </a:xfrm>
        </p:spPr>
      </p:pic>
      <p:sp>
        <p:nvSpPr>
          <p:cNvPr id="4" name="Text Placeholder 3">
            <a:extLst>
              <a:ext uri="{FF2B5EF4-FFF2-40B4-BE49-F238E27FC236}">
                <a16:creationId xmlns:a16="http://schemas.microsoft.com/office/drawing/2014/main" id="{5C1355AA-B204-8CCF-9054-411CEAC501A8}"/>
              </a:ext>
            </a:extLst>
          </p:cNvPr>
          <p:cNvSpPr>
            <a:spLocks noGrp="1"/>
          </p:cNvSpPr>
          <p:nvPr>
            <p:ph type="body" sz="half" idx="2"/>
          </p:nvPr>
        </p:nvSpPr>
        <p:spPr/>
        <p:txBody>
          <a:bodyPr>
            <a:normAutofit fontScale="92500" lnSpcReduction="20000"/>
          </a:bodyPr>
          <a:lstStyle/>
          <a:p>
            <a:r>
              <a:rPr lang="en-US" dirty="0"/>
              <a:t>We used html language to code the website structure and everything about how it will look. We then used CSS to design and add color to the website and make it look nice. We used java script for the functionality of the website such as the application form and the calculations.</a:t>
            </a:r>
            <a:endParaRPr lang="en-ZA" dirty="0"/>
          </a:p>
        </p:txBody>
      </p:sp>
    </p:spTree>
    <p:extLst>
      <p:ext uri="{BB962C8B-B14F-4D97-AF65-F5344CB8AC3E}">
        <p14:creationId xmlns:p14="http://schemas.microsoft.com/office/powerpoint/2010/main" val="37829096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104038-282D-6290-65C7-33C0FC70C749}"/>
              </a:ext>
            </a:extLst>
          </p:cNvPr>
          <p:cNvSpPr>
            <a:spLocks noGrp="1"/>
          </p:cNvSpPr>
          <p:nvPr>
            <p:ph type="title"/>
          </p:nvPr>
        </p:nvSpPr>
        <p:spPr/>
        <p:txBody>
          <a:bodyPr/>
          <a:lstStyle/>
          <a:p>
            <a:r>
              <a:rPr lang="en-US" b="1" dirty="0">
                <a:effectLst>
                  <a:outerShdw blurRad="38100" dist="38100" dir="2700000" algn="tl">
                    <a:srgbClr val="000000">
                      <a:alpha val="43137"/>
                    </a:srgbClr>
                  </a:outerShdw>
                </a:effectLst>
              </a:rPr>
              <a:t>Application and Website home pages</a:t>
            </a:r>
            <a:endParaRPr lang="en-ZA" b="1" dirty="0">
              <a:effectLst>
                <a:outerShdw blurRad="38100" dist="38100" dir="2700000" algn="tl">
                  <a:srgbClr val="000000">
                    <a:alpha val="43137"/>
                  </a:srgbClr>
                </a:outerShdw>
              </a:effectLst>
            </a:endParaRPr>
          </a:p>
        </p:txBody>
      </p:sp>
      <p:sp>
        <p:nvSpPr>
          <p:cNvPr id="3" name="Text Placeholder 2">
            <a:extLst>
              <a:ext uri="{FF2B5EF4-FFF2-40B4-BE49-F238E27FC236}">
                <a16:creationId xmlns:a16="http://schemas.microsoft.com/office/drawing/2014/main" id="{E812C958-C2A3-A9AA-17F4-78A022F9A40C}"/>
              </a:ext>
            </a:extLst>
          </p:cNvPr>
          <p:cNvSpPr>
            <a:spLocks noGrp="1"/>
          </p:cNvSpPr>
          <p:nvPr>
            <p:ph type="body" idx="1"/>
          </p:nvPr>
        </p:nvSpPr>
        <p:spPr/>
        <p:txBody>
          <a:bodyPr/>
          <a:lstStyle/>
          <a:p>
            <a:r>
              <a:rPr lang="en-US" b="1" dirty="0"/>
              <a:t>The App</a:t>
            </a:r>
            <a:endParaRPr lang="en-ZA" b="1" dirty="0"/>
          </a:p>
        </p:txBody>
      </p:sp>
      <p:pic>
        <p:nvPicPr>
          <p:cNvPr id="8" name="Content Placeholder 7" descr="A screen shot of a cell phone&#10;&#10;Description automatically generated">
            <a:extLst>
              <a:ext uri="{FF2B5EF4-FFF2-40B4-BE49-F238E27FC236}">
                <a16:creationId xmlns:a16="http://schemas.microsoft.com/office/drawing/2014/main" id="{CC430756-1042-E2F6-8593-99E6E226FE4C}"/>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1651819" y="2909888"/>
            <a:ext cx="3347884" cy="3101975"/>
          </a:xfrm>
        </p:spPr>
      </p:pic>
      <p:sp>
        <p:nvSpPr>
          <p:cNvPr id="5" name="Text Placeholder 4">
            <a:extLst>
              <a:ext uri="{FF2B5EF4-FFF2-40B4-BE49-F238E27FC236}">
                <a16:creationId xmlns:a16="http://schemas.microsoft.com/office/drawing/2014/main" id="{EEB96C77-3C66-0639-6D8B-9B7D2E646006}"/>
              </a:ext>
            </a:extLst>
          </p:cNvPr>
          <p:cNvSpPr>
            <a:spLocks noGrp="1"/>
          </p:cNvSpPr>
          <p:nvPr>
            <p:ph type="body" sz="quarter" idx="3"/>
          </p:nvPr>
        </p:nvSpPr>
        <p:spPr/>
        <p:txBody>
          <a:bodyPr/>
          <a:lstStyle/>
          <a:p>
            <a:r>
              <a:rPr lang="en-US" b="1" dirty="0"/>
              <a:t>The Website</a:t>
            </a:r>
            <a:endParaRPr lang="en-ZA" b="1" dirty="0"/>
          </a:p>
        </p:txBody>
      </p:sp>
      <p:pic>
        <p:nvPicPr>
          <p:cNvPr id="10" name="Content Placeholder 9" descr="A group of people holding hands&#10;&#10;Description automatically generated">
            <a:extLst>
              <a:ext uri="{FF2B5EF4-FFF2-40B4-BE49-F238E27FC236}">
                <a16:creationId xmlns:a16="http://schemas.microsoft.com/office/drawing/2014/main" id="{22D908CC-4533-03FA-34C8-3A23CFF43CAB}"/>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5838538" y="2934875"/>
            <a:ext cx="5440650" cy="3076988"/>
          </a:xfrm>
        </p:spPr>
      </p:pic>
    </p:spTree>
    <p:extLst>
      <p:ext uri="{BB962C8B-B14F-4D97-AF65-F5344CB8AC3E}">
        <p14:creationId xmlns:p14="http://schemas.microsoft.com/office/powerpoint/2010/main" val="121434323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E1ED4-40EB-A771-83D5-58EBC09C835C}"/>
              </a:ext>
            </a:extLst>
          </p:cNvPr>
          <p:cNvSpPr>
            <a:spLocks noGrp="1"/>
          </p:cNvSpPr>
          <p:nvPr>
            <p:ph type="title"/>
          </p:nvPr>
        </p:nvSpPr>
        <p:spPr>
          <a:xfrm>
            <a:off x="839788" y="731520"/>
            <a:ext cx="10515600" cy="1417611"/>
          </a:xfrm>
        </p:spPr>
        <p:txBody>
          <a:bodyPr>
            <a:normAutofit fontScale="90000"/>
          </a:bodyPr>
          <a:lstStyle/>
          <a:p>
            <a:r>
              <a:rPr lang="en-US" sz="4000" dirty="0"/>
              <a:t>We created an app and website that would be easy to use for everyone. The app and website can both be used on android devices and </a:t>
            </a:r>
            <a:r>
              <a:rPr lang="en-US" sz="4000"/>
              <a:t>easily accessible.</a:t>
            </a:r>
            <a:endParaRPr lang="en-ZA" sz="4000" dirty="0"/>
          </a:p>
        </p:txBody>
      </p:sp>
      <p:sp>
        <p:nvSpPr>
          <p:cNvPr id="3" name="Text Placeholder 2">
            <a:extLst>
              <a:ext uri="{FF2B5EF4-FFF2-40B4-BE49-F238E27FC236}">
                <a16:creationId xmlns:a16="http://schemas.microsoft.com/office/drawing/2014/main" id="{28063982-04E7-FB39-707A-AB4FE1219CE8}"/>
              </a:ext>
            </a:extLst>
          </p:cNvPr>
          <p:cNvSpPr>
            <a:spLocks noGrp="1"/>
          </p:cNvSpPr>
          <p:nvPr>
            <p:ph type="body" idx="1"/>
          </p:nvPr>
        </p:nvSpPr>
        <p:spPr/>
        <p:txBody>
          <a:bodyPr/>
          <a:lstStyle/>
          <a:p>
            <a:r>
              <a:rPr lang="en-US" dirty="0"/>
              <a:t>App</a:t>
            </a:r>
            <a:endParaRPr lang="en-ZA" dirty="0"/>
          </a:p>
        </p:txBody>
      </p:sp>
      <p:pic>
        <p:nvPicPr>
          <p:cNvPr id="8" name="Content Placeholder 7">
            <a:extLst>
              <a:ext uri="{FF2B5EF4-FFF2-40B4-BE49-F238E27FC236}">
                <a16:creationId xmlns:a16="http://schemas.microsoft.com/office/drawing/2014/main" id="{47AAF413-DE45-63EC-FB82-559B70F0B986}"/>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rcRect/>
          <a:stretch/>
        </p:blipFill>
        <p:spPr>
          <a:xfrm>
            <a:off x="2673514" y="2909888"/>
            <a:ext cx="1490334" cy="3101975"/>
          </a:xfrm>
        </p:spPr>
      </p:pic>
      <p:sp>
        <p:nvSpPr>
          <p:cNvPr id="5" name="Text Placeholder 4">
            <a:extLst>
              <a:ext uri="{FF2B5EF4-FFF2-40B4-BE49-F238E27FC236}">
                <a16:creationId xmlns:a16="http://schemas.microsoft.com/office/drawing/2014/main" id="{D2437F70-6154-7088-C36F-71139EE86E2E}"/>
              </a:ext>
            </a:extLst>
          </p:cNvPr>
          <p:cNvSpPr>
            <a:spLocks noGrp="1"/>
          </p:cNvSpPr>
          <p:nvPr>
            <p:ph type="body" sz="quarter" idx="3"/>
          </p:nvPr>
        </p:nvSpPr>
        <p:spPr/>
        <p:txBody>
          <a:bodyPr/>
          <a:lstStyle/>
          <a:p>
            <a:r>
              <a:rPr lang="en-US" dirty="0"/>
              <a:t>Website</a:t>
            </a:r>
            <a:endParaRPr lang="en-ZA" dirty="0"/>
          </a:p>
        </p:txBody>
      </p:sp>
      <p:pic>
        <p:nvPicPr>
          <p:cNvPr id="10" name="Content Placeholder 9">
            <a:extLst>
              <a:ext uri="{FF2B5EF4-FFF2-40B4-BE49-F238E27FC236}">
                <a16:creationId xmlns:a16="http://schemas.microsoft.com/office/drawing/2014/main" id="{5071C65C-99CA-37D2-CE20-E6AC759059FC}"/>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rcRect/>
          <a:stretch/>
        </p:blipFill>
        <p:spPr>
          <a:xfrm>
            <a:off x="6172200" y="2934875"/>
            <a:ext cx="5183188" cy="3076987"/>
          </a:xfrm>
        </p:spPr>
      </p:pic>
    </p:spTree>
    <p:extLst>
      <p:ext uri="{BB962C8B-B14F-4D97-AF65-F5344CB8AC3E}">
        <p14:creationId xmlns:p14="http://schemas.microsoft.com/office/powerpoint/2010/main" val="33394924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293296F-4C3A-4530-98F5-F83646ACE9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89" y="0"/>
            <a:ext cx="12192000" cy="6857997"/>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9" name="Group 8">
            <a:extLst>
              <a:ext uri="{FF2B5EF4-FFF2-40B4-BE49-F238E27FC236}">
                <a16:creationId xmlns:a16="http://schemas.microsoft.com/office/drawing/2014/main" id="{3914D2BD-3C47-433D-81FE-DC6C39595F0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72" y="-1"/>
            <a:ext cx="12192000" cy="6857996"/>
            <a:chOff x="572" y="-1"/>
            <a:chExt cx="12192000" cy="6857996"/>
          </a:xfrm>
        </p:grpSpPr>
        <p:cxnSp>
          <p:nvCxnSpPr>
            <p:cNvPr id="10" name="Straight Connector 9">
              <a:extLst>
                <a:ext uri="{FF2B5EF4-FFF2-40B4-BE49-F238E27FC236}">
                  <a16:creationId xmlns:a16="http://schemas.microsoft.com/office/drawing/2014/main" id="{D3DD55E4-EA4F-4874-8B5B-6E0EAF4BBFC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7" y="6276706"/>
              <a:ext cx="12189811"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32950BAF-7673-4138-AEA2-DE7D368CC35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72" y="580876"/>
              <a:ext cx="12192000"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6BE3E2B5-EA1C-415A-941A-843C7EA148E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8134324" y="3428956"/>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087FA3A6-E398-4576-B6B8-3328028D84B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2794261" y="3428956"/>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4" name="Graphic 33">
              <a:extLst>
                <a:ext uri="{FF2B5EF4-FFF2-40B4-BE49-F238E27FC236}">
                  <a16:creationId xmlns:a16="http://schemas.microsoft.com/office/drawing/2014/main" id="{EFB597D7-65E0-476A-B9EB-3AA6ED3388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77016" y="-1"/>
              <a:ext cx="3637968" cy="580875"/>
            </a:xfrm>
            <a:custGeom>
              <a:avLst/>
              <a:gdLst>
                <a:gd name="connsiteX0" fmla="*/ 0 w 2679858"/>
                <a:gd name="connsiteY0" fmla="*/ 4953 h 434911"/>
                <a:gd name="connsiteX1" fmla="*/ 1336548 w 2679858"/>
                <a:gd name="connsiteY1" fmla="*/ 434912 h 434911"/>
                <a:gd name="connsiteX2" fmla="*/ 2679859 w 2679858"/>
                <a:gd name="connsiteY2" fmla="*/ 0 h 434911"/>
              </a:gdLst>
              <a:ahLst/>
              <a:cxnLst>
                <a:cxn ang="0">
                  <a:pos x="connsiteX0" y="connsiteY0"/>
                </a:cxn>
                <a:cxn ang="0">
                  <a:pos x="connsiteX1" y="connsiteY1"/>
                </a:cxn>
                <a:cxn ang="0">
                  <a:pos x="connsiteX2" y="connsiteY2"/>
                </a:cxn>
              </a:cxnLst>
              <a:rect l="l" t="t" r="r" b="b"/>
              <a:pathLst>
                <a:path w="2679858" h="434911">
                  <a:moveTo>
                    <a:pt x="0" y="4953"/>
                  </a:moveTo>
                  <a:cubicBezTo>
                    <a:pt x="370427" y="274606"/>
                    <a:pt x="833723" y="434912"/>
                    <a:pt x="1336548" y="434912"/>
                  </a:cubicBezTo>
                  <a:cubicBezTo>
                    <a:pt x="1842326" y="434912"/>
                    <a:pt x="2308289" y="272701"/>
                    <a:pt x="2679859" y="0"/>
                  </a:cubicBezTo>
                </a:path>
              </a:pathLst>
            </a:custGeom>
            <a:noFill/>
            <a:ln w="12700" cap="flat">
              <a:solidFill>
                <a:schemeClr val="accent4"/>
              </a:solidFill>
              <a:prstDash val="solid"/>
              <a:miter/>
            </a:ln>
          </p:spPr>
          <p:txBody>
            <a:bodyPr rtlCol="0" anchor="ctr"/>
            <a:lstStyle/>
            <a:p>
              <a:endParaRPr lang="en-US" dirty="0"/>
            </a:p>
          </p:txBody>
        </p:sp>
        <p:sp>
          <p:nvSpPr>
            <p:cNvPr id="15" name="Graphic 33">
              <a:extLst>
                <a:ext uri="{FF2B5EF4-FFF2-40B4-BE49-F238E27FC236}">
                  <a16:creationId xmlns:a16="http://schemas.microsoft.com/office/drawing/2014/main" id="{11AA060A-BE0E-4687-8F9E-0E2955D979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4305089" y="6276705"/>
              <a:ext cx="3581824" cy="581290"/>
            </a:xfrm>
            <a:custGeom>
              <a:avLst/>
              <a:gdLst>
                <a:gd name="connsiteX0" fmla="*/ 0 w 2679858"/>
                <a:gd name="connsiteY0" fmla="*/ 4953 h 434911"/>
                <a:gd name="connsiteX1" fmla="*/ 1336548 w 2679858"/>
                <a:gd name="connsiteY1" fmla="*/ 434912 h 434911"/>
                <a:gd name="connsiteX2" fmla="*/ 2679859 w 2679858"/>
                <a:gd name="connsiteY2" fmla="*/ 0 h 434911"/>
              </a:gdLst>
              <a:ahLst/>
              <a:cxnLst>
                <a:cxn ang="0">
                  <a:pos x="connsiteX0" y="connsiteY0"/>
                </a:cxn>
                <a:cxn ang="0">
                  <a:pos x="connsiteX1" y="connsiteY1"/>
                </a:cxn>
                <a:cxn ang="0">
                  <a:pos x="connsiteX2" y="connsiteY2"/>
                </a:cxn>
              </a:cxnLst>
              <a:rect l="l" t="t" r="r" b="b"/>
              <a:pathLst>
                <a:path w="2679858" h="434911">
                  <a:moveTo>
                    <a:pt x="0" y="4953"/>
                  </a:moveTo>
                  <a:cubicBezTo>
                    <a:pt x="370427" y="274606"/>
                    <a:pt x="833723" y="434912"/>
                    <a:pt x="1336548" y="434912"/>
                  </a:cubicBezTo>
                  <a:cubicBezTo>
                    <a:pt x="1842326" y="434912"/>
                    <a:pt x="2308289" y="272701"/>
                    <a:pt x="2679859" y="0"/>
                  </a:cubicBezTo>
                </a:path>
              </a:pathLst>
            </a:custGeom>
            <a:noFill/>
            <a:ln w="12700" cap="flat">
              <a:solidFill>
                <a:schemeClr val="accent4"/>
              </a:solidFill>
              <a:prstDash val="solid"/>
              <a:miter/>
            </a:ln>
          </p:spPr>
          <p:txBody>
            <a:bodyPr rtlCol="0" anchor="ctr"/>
            <a:lstStyle/>
            <a:p>
              <a:endParaRPr lang="en-US" dirty="0"/>
            </a:p>
          </p:txBody>
        </p:sp>
      </p:grpSp>
      <p:grpSp>
        <p:nvGrpSpPr>
          <p:cNvPr id="17" name="Group 16">
            <a:extLst>
              <a:ext uri="{FF2B5EF4-FFF2-40B4-BE49-F238E27FC236}">
                <a16:creationId xmlns:a16="http://schemas.microsoft.com/office/drawing/2014/main" id="{65E07BDE-E927-4175-820B-81F98540746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72" y="-1"/>
            <a:ext cx="12192000" cy="6857996"/>
            <a:chOff x="572" y="-1"/>
            <a:chExt cx="12192000" cy="6857996"/>
          </a:xfrm>
        </p:grpSpPr>
        <p:cxnSp>
          <p:nvCxnSpPr>
            <p:cNvPr id="18" name="Straight Connector 17">
              <a:extLst>
                <a:ext uri="{FF2B5EF4-FFF2-40B4-BE49-F238E27FC236}">
                  <a16:creationId xmlns:a16="http://schemas.microsoft.com/office/drawing/2014/main" id="{F9103D9E-236B-4AD2-A27C-BF2007A2D95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7" y="6276706"/>
              <a:ext cx="12189811"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6701FBB-07FC-4733-9104-D2EF1D68505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72" y="580876"/>
              <a:ext cx="12192000"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F0024222-CC64-47B0-A4BF-B40233E43B4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8134324" y="3428956"/>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C8B03883-6F44-4FEE-BFBE-4D73F19E72A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2794261" y="3428956"/>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2" name="Graphic 33">
              <a:extLst>
                <a:ext uri="{FF2B5EF4-FFF2-40B4-BE49-F238E27FC236}">
                  <a16:creationId xmlns:a16="http://schemas.microsoft.com/office/drawing/2014/main" id="{5A26ABB5-559E-45EC-8DBC-364F029DD7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77016" y="-1"/>
              <a:ext cx="3637968" cy="580875"/>
            </a:xfrm>
            <a:custGeom>
              <a:avLst/>
              <a:gdLst>
                <a:gd name="connsiteX0" fmla="*/ 0 w 2679858"/>
                <a:gd name="connsiteY0" fmla="*/ 4953 h 434911"/>
                <a:gd name="connsiteX1" fmla="*/ 1336548 w 2679858"/>
                <a:gd name="connsiteY1" fmla="*/ 434912 h 434911"/>
                <a:gd name="connsiteX2" fmla="*/ 2679859 w 2679858"/>
                <a:gd name="connsiteY2" fmla="*/ 0 h 434911"/>
              </a:gdLst>
              <a:ahLst/>
              <a:cxnLst>
                <a:cxn ang="0">
                  <a:pos x="connsiteX0" y="connsiteY0"/>
                </a:cxn>
                <a:cxn ang="0">
                  <a:pos x="connsiteX1" y="connsiteY1"/>
                </a:cxn>
                <a:cxn ang="0">
                  <a:pos x="connsiteX2" y="connsiteY2"/>
                </a:cxn>
              </a:cxnLst>
              <a:rect l="l" t="t" r="r" b="b"/>
              <a:pathLst>
                <a:path w="2679858" h="434911">
                  <a:moveTo>
                    <a:pt x="0" y="4953"/>
                  </a:moveTo>
                  <a:cubicBezTo>
                    <a:pt x="370427" y="274606"/>
                    <a:pt x="833723" y="434912"/>
                    <a:pt x="1336548" y="434912"/>
                  </a:cubicBezTo>
                  <a:cubicBezTo>
                    <a:pt x="1842326" y="434912"/>
                    <a:pt x="2308289" y="272701"/>
                    <a:pt x="2679859" y="0"/>
                  </a:cubicBezTo>
                </a:path>
              </a:pathLst>
            </a:custGeom>
            <a:noFill/>
            <a:ln w="12700" cap="flat">
              <a:solidFill>
                <a:schemeClr val="accent4"/>
              </a:solidFill>
              <a:prstDash val="solid"/>
              <a:miter/>
            </a:ln>
          </p:spPr>
          <p:txBody>
            <a:bodyPr rtlCol="0" anchor="ctr"/>
            <a:lstStyle/>
            <a:p>
              <a:endParaRPr lang="en-US" dirty="0"/>
            </a:p>
          </p:txBody>
        </p:sp>
        <p:sp>
          <p:nvSpPr>
            <p:cNvPr id="23" name="Graphic 33">
              <a:extLst>
                <a:ext uri="{FF2B5EF4-FFF2-40B4-BE49-F238E27FC236}">
                  <a16:creationId xmlns:a16="http://schemas.microsoft.com/office/drawing/2014/main" id="{339DC07F-79A6-42D3-BDD6-5A262FFC53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4305089" y="6276705"/>
              <a:ext cx="3581824" cy="581290"/>
            </a:xfrm>
            <a:custGeom>
              <a:avLst/>
              <a:gdLst>
                <a:gd name="connsiteX0" fmla="*/ 0 w 2679858"/>
                <a:gd name="connsiteY0" fmla="*/ 4953 h 434911"/>
                <a:gd name="connsiteX1" fmla="*/ 1336548 w 2679858"/>
                <a:gd name="connsiteY1" fmla="*/ 434912 h 434911"/>
                <a:gd name="connsiteX2" fmla="*/ 2679859 w 2679858"/>
                <a:gd name="connsiteY2" fmla="*/ 0 h 434911"/>
              </a:gdLst>
              <a:ahLst/>
              <a:cxnLst>
                <a:cxn ang="0">
                  <a:pos x="connsiteX0" y="connsiteY0"/>
                </a:cxn>
                <a:cxn ang="0">
                  <a:pos x="connsiteX1" y="connsiteY1"/>
                </a:cxn>
                <a:cxn ang="0">
                  <a:pos x="connsiteX2" y="connsiteY2"/>
                </a:cxn>
              </a:cxnLst>
              <a:rect l="l" t="t" r="r" b="b"/>
              <a:pathLst>
                <a:path w="2679858" h="434911">
                  <a:moveTo>
                    <a:pt x="0" y="4953"/>
                  </a:moveTo>
                  <a:cubicBezTo>
                    <a:pt x="370427" y="274606"/>
                    <a:pt x="833723" y="434912"/>
                    <a:pt x="1336548" y="434912"/>
                  </a:cubicBezTo>
                  <a:cubicBezTo>
                    <a:pt x="1842326" y="434912"/>
                    <a:pt x="2308289" y="272701"/>
                    <a:pt x="2679859" y="0"/>
                  </a:cubicBezTo>
                </a:path>
              </a:pathLst>
            </a:custGeom>
            <a:noFill/>
            <a:ln w="12700" cap="flat">
              <a:solidFill>
                <a:schemeClr val="accent4"/>
              </a:solidFill>
              <a:prstDash val="solid"/>
              <a:miter/>
            </a:ln>
          </p:spPr>
          <p:txBody>
            <a:bodyPr rtlCol="0" anchor="ctr"/>
            <a:lstStyle/>
            <a:p>
              <a:endParaRPr lang="en-US" dirty="0"/>
            </a:p>
          </p:txBody>
        </p:sp>
      </p:grpSp>
      <p:sp useBgFill="1">
        <p:nvSpPr>
          <p:cNvPr id="25" name="Rectangle 24">
            <a:extLst>
              <a:ext uri="{FF2B5EF4-FFF2-40B4-BE49-F238E27FC236}">
                <a16:creationId xmlns:a16="http://schemas.microsoft.com/office/drawing/2014/main" id="{372EA9F9-0F99-4784-8BF9-4EBD02346B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89" y="0"/>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5055BDD2-D926-41CD-AC8C-E6EB04935C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38"/>
            <a:ext cx="12192000" cy="6857997"/>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13082E3-B5A9-4AB6-5D43-72D32D64FA8B}"/>
              </a:ext>
            </a:extLst>
          </p:cNvPr>
          <p:cNvSpPr>
            <a:spLocks noGrp="1"/>
          </p:cNvSpPr>
          <p:nvPr>
            <p:ph type="title"/>
          </p:nvPr>
        </p:nvSpPr>
        <p:spPr>
          <a:xfrm>
            <a:off x="847725" y="581337"/>
            <a:ext cx="6034433" cy="2928626"/>
          </a:xfrm>
        </p:spPr>
        <p:txBody>
          <a:bodyPr vert="horz" lIns="91440" tIns="45720" rIns="91440" bIns="45720" rtlCol="0" anchor="b">
            <a:normAutofit/>
          </a:bodyPr>
          <a:lstStyle/>
          <a:p>
            <a:r>
              <a:rPr lang="en-US" sz="5200"/>
              <a:t>End of Presentation </a:t>
            </a:r>
          </a:p>
        </p:txBody>
      </p:sp>
      <p:grpSp>
        <p:nvGrpSpPr>
          <p:cNvPr id="29" name="Group 28">
            <a:extLst>
              <a:ext uri="{FF2B5EF4-FFF2-40B4-BE49-F238E27FC236}">
                <a16:creationId xmlns:a16="http://schemas.microsoft.com/office/drawing/2014/main" id="{40D0A8D9-CC62-47CD-9F1B-B05F0CD5012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430379" y="-6437"/>
            <a:ext cx="4136937" cy="6864437"/>
            <a:chOff x="7430379" y="-6437"/>
            <a:chExt cx="4136937" cy="6864437"/>
          </a:xfrm>
        </p:grpSpPr>
        <p:sp>
          <p:nvSpPr>
            <p:cNvPr id="30" name="Freeform: Shape 29">
              <a:extLst>
                <a:ext uri="{FF2B5EF4-FFF2-40B4-BE49-F238E27FC236}">
                  <a16:creationId xmlns:a16="http://schemas.microsoft.com/office/drawing/2014/main" id="{DB1C30F1-49D0-4EF3-A9F8-4A8D6B23E2F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7741214" y="1425553"/>
              <a:ext cx="3512149" cy="3952919"/>
            </a:xfrm>
            <a:custGeom>
              <a:avLst/>
              <a:gdLst>
                <a:gd name="connsiteX0" fmla="*/ 1939325 w 3878650"/>
                <a:gd name="connsiteY0" fmla="*/ 4363426 h 4363426"/>
                <a:gd name="connsiteX1" fmla="*/ 0 w 3878650"/>
                <a:gd name="connsiteY1" fmla="*/ 2424101 h 4363426"/>
                <a:gd name="connsiteX2" fmla="*/ 0 w 3878650"/>
                <a:gd name="connsiteY2" fmla="*/ 1734201 h 4363426"/>
                <a:gd name="connsiteX3" fmla="*/ 0 w 3878650"/>
                <a:gd name="connsiteY3" fmla="*/ 0 h 4363426"/>
                <a:gd name="connsiteX4" fmla="*/ 3878650 w 3878650"/>
                <a:gd name="connsiteY4" fmla="*/ 0 h 4363426"/>
                <a:gd name="connsiteX5" fmla="*/ 3878650 w 3878650"/>
                <a:gd name="connsiteY5" fmla="*/ 330044 h 4363426"/>
                <a:gd name="connsiteX6" fmla="*/ 3878650 w 3878650"/>
                <a:gd name="connsiteY6" fmla="*/ 2424101 h 4363426"/>
                <a:gd name="connsiteX7" fmla="*/ 1939325 w 3878650"/>
                <a:gd name="connsiteY7" fmla="*/ 4363426 h 4363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78650" h="4363426">
                  <a:moveTo>
                    <a:pt x="1939325" y="4363426"/>
                  </a:moveTo>
                  <a:cubicBezTo>
                    <a:pt x="868265" y="4363426"/>
                    <a:pt x="0" y="3495161"/>
                    <a:pt x="0" y="2424101"/>
                  </a:cubicBezTo>
                  <a:lnTo>
                    <a:pt x="0" y="1734201"/>
                  </a:lnTo>
                  <a:lnTo>
                    <a:pt x="0" y="0"/>
                  </a:lnTo>
                  <a:lnTo>
                    <a:pt x="3878650" y="0"/>
                  </a:lnTo>
                  <a:lnTo>
                    <a:pt x="3878650" y="330044"/>
                  </a:lnTo>
                  <a:lnTo>
                    <a:pt x="3878650" y="2424101"/>
                  </a:lnTo>
                  <a:cubicBezTo>
                    <a:pt x="3878650" y="3495161"/>
                    <a:pt x="3010385" y="4363426"/>
                    <a:pt x="1939325" y="4363426"/>
                  </a:cubicBezTo>
                  <a:close/>
                </a:path>
              </a:pathLst>
            </a:custGeom>
            <a:noFill/>
            <a:ln w="127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cxnSp>
          <p:nvCxnSpPr>
            <p:cNvPr id="31" name="Straight Connector 30">
              <a:extLst>
                <a:ext uri="{FF2B5EF4-FFF2-40B4-BE49-F238E27FC236}">
                  <a16:creationId xmlns:a16="http://schemas.microsoft.com/office/drawing/2014/main" id="{D9396F07-C7A3-4214-965B-06034CDA8D2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V="1">
              <a:off x="9498848" y="581338"/>
              <a:ext cx="0" cy="5695396"/>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076F8A44-A948-4F50-BE39-869346EE162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V="1">
              <a:off x="7430379" y="3428996"/>
              <a:ext cx="307423" cy="4"/>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3B3E52A7-87DE-4D95-B20F-A16D218CFF0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V="1">
              <a:off x="11250011" y="3427776"/>
              <a:ext cx="307423" cy="4"/>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6DB4006D-C387-4668-904B-4AA1846C162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433816" y="0"/>
              <a:ext cx="5783" cy="685800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A42000F8-7F4E-45E1-BD3F-C97176ACEA2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60990" y="-6437"/>
              <a:ext cx="5783" cy="685800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6BDFD702-E410-4BAA-9925-5F34D660EF7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434228" y="581337"/>
              <a:ext cx="4133088"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526922BF-85AE-4699-BB12-1B0D4FB53BD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434228" y="6276734"/>
              <a:ext cx="4133088"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55796648"/>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B448DA-C065-0E1A-CB28-96B0C7682AF3}"/>
              </a:ext>
            </a:extLst>
          </p:cNvPr>
          <p:cNvSpPr>
            <a:spLocks noGrp="1"/>
          </p:cNvSpPr>
          <p:nvPr>
            <p:ph type="title"/>
          </p:nvPr>
        </p:nvSpPr>
        <p:spPr>
          <a:xfrm>
            <a:off x="838199" y="731520"/>
            <a:ext cx="10621298" cy="5123590"/>
          </a:xfrm>
        </p:spPr>
        <p:txBody>
          <a:bodyPr>
            <a:noAutofit/>
          </a:bodyPr>
          <a:lstStyle/>
          <a:p>
            <a:r>
              <a:rPr lang="en-US" sz="4800" dirty="0"/>
              <a:t>Both our application and website have the logo on their cover pages and a brief explanation of the company Empowering the Nation is all about and how it will help those who need it.</a:t>
            </a:r>
            <a:endParaRPr lang="en-ZA" sz="4800" dirty="0"/>
          </a:p>
        </p:txBody>
      </p:sp>
    </p:spTree>
    <p:extLst>
      <p:ext uri="{BB962C8B-B14F-4D97-AF65-F5344CB8AC3E}">
        <p14:creationId xmlns:p14="http://schemas.microsoft.com/office/powerpoint/2010/main" val="11856791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1AFC0-6F43-1031-0AB4-48D4995B1E4F}"/>
              </a:ext>
            </a:extLst>
          </p:cNvPr>
          <p:cNvSpPr>
            <a:spLocks noGrp="1"/>
          </p:cNvSpPr>
          <p:nvPr>
            <p:ph type="title"/>
          </p:nvPr>
        </p:nvSpPr>
        <p:spPr/>
        <p:txBody>
          <a:bodyPr/>
          <a:lstStyle/>
          <a:p>
            <a:r>
              <a:rPr lang="en-US" b="1" dirty="0">
                <a:effectLst>
                  <a:outerShdw blurRad="38100" dist="38100" dir="2700000" algn="tl">
                    <a:srgbClr val="000000">
                      <a:alpha val="43137"/>
                    </a:srgbClr>
                  </a:outerShdw>
                </a:effectLst>
              </a:rPr>
              <a:t>The Apps Wire Frames</a:t>
            </a:r>
            <a:endParaRPr lang="en-ZA" b="1" dirty="0">
              <a:effectLst>
                <a:outerShdw blurRad="38100" dist="38100" dir="2700000" algn="tl">
                  <a:srgbClr val="000000">
                    <a:alpha val="43137"/>
                  </a:srgbClr>
                </a:outerShdw>
              </a:effectLst>
            </a:endParaRPr>
          </a:p>
        </p:txBody>
      </p:sp>
      <p:pic>
        <p:nvPicPr>
          <p:cNvPr id="6" name="Content Placeholder 5" descr="A screenshot of a mobile application&#10;&#10;Description automatically generated">
            <a:extLst>
              <a:ext uri="{FF2B5EF4-FFF2-40B4-BE49-F238E27FC236}">
                <a16:creationId xmlns:a16="http://schemas.microsoft.com/office/drawing/2014/main" id="{B2B9CED6-CE38-04BB-C681-EBE24BE8D19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311982" y="2024678"/>
            <a:ext cx="6040230" cy="3446973"/>
          </a:xfrm>
        </p:spPr>
      </p:pic>
      <p:sp>
        <p:nvSpPr>
          <p:cNvPr id="4" name="Text Placeholder 3">
            <a:extLst>
              <a:ext uri="{FF2B5EF4-FFF2-40B4-BE49-F238E27FC236}">
                <a16:creationId xmlns:a16="http://schemas.microsoft.com/office/drawing/2014/main" id="{A1AD70B8-FE1B-15F5-D17B-CB5E8B993F32}"/>
              </a:ext>
            </a:extLst>
          </p:cNvPr>
          <p:cNvSpPr>
            <a:spLocks noGrp="1"/>
          </p:cNvSpPr>
          <p:nvPr>
            <p:ph type="body" sz="half" idx="2"/>
          </p:nvPr>
        </p:nvSpPr>
        <p:spPr/>
        <p:txBody>
          <a:bodyPr/>
          <a:lstStyle/>
          <a:p>
            <a:r>
              <a:rPr lang="en-US" dirty="0"/>
              <a:t>These are the wire frames of the app that we used to design the app. They give a simple clue of the app will look after being fully created </a:t>
            </a:r>
            <a:endParaRPr lang="en-ZA" dirty="0"/>
          </a:p>
        </p:txBody>
      </p:sp>
    </p:spTree>
    <p:extLst>
      <p:ext uri="{BB962C8B-B14F-4D97-AF65-F5344CB8AC3E}">
        <p14:creationId xmlns:p14="http://schemas.microsoft.com/office/powerpoint/2010/main" val="28985470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93853C-1BF8-3331-1219-F5D7B71ED11E}"/>
              </a:ext>
            </a:extLst>
          </p:cNvPr>
          <p:cNvSpPr>
            <a:spLocks noGrp="1"/>
          </p:cNvSpPr>
          <p:nvPr>
            <p:ph type="title"/>
          </p:nvPr>
        </p:nvSpPr>
        <p:spPr/>
        <p:txBody>
          <a:bodyPr/>
          <a:lstStyle/>
          <a:p>
            <a:r>
              <a:rPr lang="en-US" b="1" dirty="0">
                <a:effectLst>
                  <a:outerShdw blurRad="38100" dist="38100" dir="2700000" algn="tl">
                    <a:srgbClr val="000000">
                      <a:alpha val="43137"/>
                    </a:srgbClr>
                  </a:outerShdw>
                </a:effectLst>
              </a:rPr>
              <a:t>More App wire frames</a:t>
            </a:r>
            <a:endParaRPr lang="en-ZA" b="1" dirty="0">
              <a:effectLst>
                <a:outerShdw blurRad="38100" dist="38100" dir="2700000" algn="tl">
                  <a:srgbClr val="000000">
                    <a:alpha val="43137"/>
                  </a:srgbClr>
                </a:outerShdw>
              </a:effectLst>
            </a:endParaRPr>
          </a:p>
        </p:txBody>
      </p:sp>
      <p:pic>
        <p:nvPicPr>
          <p:cNvPr id="5" name="Content Placeholder 4" descr="A screenshot of a sewing and landscaping service&#10;&#10;Description automatically generated">
            <a:extLst>
              <a:ext uri="{FF2B5EF4-FFF2-40B4-BE49-F238E27FC236}">
                <a16:creationId xmlns:a16="http://schemas.microsoft.com/office/drawing/2014/main" id="{663F4D5A-4E66-0F63-CAD6-937B76304B8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09368" y="2052886"/>
            <a:ext cx="4100052" cy="3503189"/>
          </a:xfrm>
        </p:spPr>
      </p:pic>
      <p:pic>
        <p:nvPicPr>
          <p:cNvPr id="7" name="Picture 6" descr="A screenshot of a mobile application&#10;&#10;Description automatically generated">
            <a:extLst>
              <a:ext uri="{FF2B5EF4-FFF2-40B4-BE49-F238E27FC236}">
                <a16:creationId xmlns:a16="http://schemas.microsoft.com/office/drawing/2014/main" id="{F08AF342-E01B-EE8E-E079-E08D48BE0E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45626" y="2052885"/>
            <a:ext cx="4371968" cy="3503189"/>
          </a:xfrm>
          <a:prstGeom prst="rect">
            <a:avLst/>
          </a:prstGeom>
        </p:spPr>
      </p:pic>
    </p:spTree>
    <p:extLst>
      <p:ext uri="{BB962C8B-B14F-4D97-AF65-F5344CB8AC3E}">
        <p14:creationId xmlns:p14="http://schemas.microsoft.com/office/powerpoint/2010/main" val="27163190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oup of people with text&#10;&#10;Description automatically generated with medium confidence">
            <a:extLst>
              <a:ext uri="{FF2B5EF4-FFF2-40B4-BE49-F238E27FC236}">
                <a16:creationId xmlns:a16="http://schemas.microsoft.com/office/drawing/2014/main" id="{1087C7A8-223F-4ECB-410E-456E848503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8244" y="1585451"/>
            <a:ext cx="10095511" cy="3959942"/>
          </a:xfrm>
          <a:prstGeom prst="rect">
            <a:avLst/>
          </a:prstGeom>
        </p:spPr>
      </p:pic>
    </p:spTree>
    <p:extLst>
      <p:ext uri="{BB962C8B-B14F-4D97-AF65-F5344CB8AC3E}">
        <p14:creationId xmlns:p14="http://schemas.microsoft.com/office/powerpoint/2010/main" val="27465440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D1C32D-D6BC-7B5B-86F1-CEAC6F28F548}"/>
              </a:ext>
            </a:extLst>
          </p:cNvPr>
          <p:cNvSpPr>
            <a:spLocks noGrp="1"/>
          </p:cNvSpPr>
          <p:nvPr>
            <p:ph type="title"/>
          </p:nvPr>
        </p:nvSpPr>
        <p:spPr>
          <a:xfrm>
            <a:off x="839788" y="731520"/>
            <a:ext cx="3932237" cy="1348003"/>
          </a:xfrm>
        </p:spPr>
        <p:txBody>
          <a:bodyPr/>
          <a:lstStyle/>
          <a:p>
            <a:r>
              <a:rPr lang="en-US" b="1" dirty="0">
                <a:effectLst>
                  <a:outerShdw blurRad="38100" dist="38100" dir="2700000" algn="tl">
                    <a:srgbClr val="000000">
                      <a:alpha val="43137"/>
                    </a:srgbClr>
                  </a:outerShdw>
                </a:effectLst>
              </a:rPr>
              <a:t>The App</a:t>
            </a:r>
            <a:endParaRPr lang="en-ZA" b="1" dirty="0">
              <a:effectLst>
                <a:outerShdw blurRad="38100" dist="38100" dir="2700000" algn="tl">
                  <a:srgbClr val="000000">
                    <a:alpha val="43137"/>
                  </a:srgbClr>
                </a:outerShdw>
              </a:effectLst>
            </a:endParaRPr>
          </a:p>
        </p:txBody>
      </p:sp>
      <p:pic>
        <p:nvPicPr>
          <p:cNvPr id="6" name="Content Placeholder 5" descr="A screen shot of a cell phone&#10;&#10;Description automatically generated">
            <a:extLst>
              <a:ext uri="{FF2B5EF4-FFF2-40B4-BE49-F238E27FC236}">
                <a16:creationId xmlns:a16="http://schemas.microsoft.com/office/drawing/2014/main" id="{5EC6D237-28D0-FF64-6618-7A364314F0F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292275" y="731520"/>
            <a:ext cx="2945660" cy="5129212"/>
          </a:xfrm>
        </p:spPr>
      </p:pic>
      <p:sp>
        <p:nvSpPr>
          <p:cNvPr id="4" name="Text Placeholder 3">
            <a:extLst>
              <a:ext uri="{FF2B5EF4-FFF2-40B4-BE49-F238E27FC236}">
                <a16:creationId xmlns:a16="http://schemas.microsoft.com/office/drawing/2014/main" id="{03C2BE10-CF2B-3966-AED1-698B4AC6D4B5}"/>
              </a:ext>
            </a:extLst>
          </p:cNvPr>
          <p:cNvSpPr>
            <a:spLocks noGrp="1"/>
          </p:cNvSpPr>
          <p:nvPr>
            <p:ph type="body" sz="half" idx="2"/>
          </p:nvPr>
        </p:nvSpPr>
        <p:spPr>
          <a:xfrm>
            <a:off x="839788" y="2374490"/>
            <a:ext cx="3932237" cy="3494498"/>
          </a:xfrm>
        </p:spPr>
        <p:txBody>
          <a:bodyPr>
            <a:normAutofit fontScale="92500" lnSpcReduction="20000"/>
          </a:bodyPr>
          <a:lstStyle/>
          <a:p>
            <a:r>
              <a:rPr lang="en-US" dirty="0"/>
              <a:t>This is the home page and 1</a:t>
            </a:r>
            <a:r>
              <a:rPr lang="en-US" baseline="30000" dirty="0"/>
              <a:t>st</a:t>
            </a:r>
            <a:r>
              <a:rPr lang="en-US" dirty="0"/>
              <a:t> screen of the app. The home page has an exit button which allows to exit the app and a proceed button which allows to continue to 1</a:t>
            </a:r>
            <a:r>
              <a:rPr lang="en-US" baseline="30000" dirty="0"/>
              <a:t>st</a:t>
            </a:r>
            <a:r>
              <a:rPr lang="en-US" dirty="0"/>
              <a:t> page of the app. The 1</a:t>
            </a:r>
            <a:r>
              <a:rPr lang="en-US" baseline="30000" dirty="0"/>
              <a:t>st</a:t>
            </a:r>
            <a:r>
              <a:rPr lang="en-US" dirty="0"/>
              <a:t> page shows list of courses of the six-month courses. It has a back button which allows you to go back to the home and a proceed button which takes you to the next screen of the app. </a:t>
            </a:r>
            <a:endParaRPr lang="en-ZA" dirty="0"/>
          </a:p>
        </p:txBody>
      </p:sp>
      <p:pic>
        <p:nvPicPr>
          <p:cNvPr id="8" name="Picture 7" descr="A screen shot of a cell phone&#10;&#10;Description automatically generated">
            <a:extLst>
              <a:ext uri="{FF2B5EF4-FFF2-40B4-BE49-F238E27FC236}">
                <a16:creationId xmlns:a16="http://schemas.microsoft.com/office/drawing/2014/main" id="{7D97F375-D395-13C3-B5A6-70A68261AB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27807" y="756340"/>
            <a:ext cx="2724406" cy="5149519"/>
          </a:xfrm>
          <a:prstGeom prst="rect">
            <a:avLst/>
          </a:prstGeom>
        </p:spPr>
      </p:pic>
    </p:spTree>
    <p:extLst>
      <p:ext uri="{BB962C8B-B14F-4D97-AF65-F5344CB8AC3E}">
        <p14:creationId xmlns:p14="http://schemas.microsoft.com/office/powerpoint/2010/main" val="39638746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2C4CD9-7F0E-E9A9-05B0-C8735B8CB2F4}"/>
              </a:ext>
            </a:extLst>
          </p:cNvPr>
          <p:cNvSpPr>
            <a:spLocks noGrp="1"/>
          </p:cNvSpPr>
          <p:nvPr>
            <p:ph type="title"/>
          </p:nvPr>
        </p:nvSpPr>
        <p:spPr>
          <a:xfrm>
            <a:off x="839788" y="731520"/>
            <a:ext cx="3932237" cy="1701964"/>
          </a:xfrm>
        </p:spPr>
        <p:txBody>
          <a:bodyPr/>
          <a:lstStyle/>
          <a:p>
            <a:r>
              <a:rPr lang="en-US" b="1" dirty="0">
                <a:effectLst>
                  <a:outerShdw blurRad="38100" dist="38100" dir="2700000" algn="tl">
                    <a:srgbClr val="000000">
                      <a:alpha val="43137"/>
                    </a:srgbClr>
                  </a:outerShdw>
                </a:effectLst>
              </a:rPr>
              <a:t>1</a:t>
            </a:r>
            <a:r>
              <a:rPr lang="en-US" b="1" baseline="30000" dirty="0">
                <a:effectLst>
                  <a:outerShdw blurRad="38100" dist="38100" dir="2700000" algn="tl">
                    <a:srgbClr val="000000">
                      <a:alpha val="43137"/>
                    </a:srgbClr>
                  </a:outerShdw>
                </a:effectLst>
              </a:rPr>
              <a:t>st</a:t>
            </a:r>
            <a:r>
              <a:rPr lang="en-US" b="1" dirty="0">
                <a:effectLst>
                  <a:outerShdw blurRad="38100" dist="38100" dir="2700000" algn="tl">
                    <a:srgbClr val="000000">
                      <a:alpha val="43137"/>
                    </a:srgbClr>
                  </a:outerShdw>
                </a:effectLst>
              </a:rPr>
              <a:t> and 2</a:t>
            </a:r>
            <a:r>
              <a:rPr lang="en-US" b="1" baseline="30000" dirty="0">
                <a:effectLst>
                  <a:outerShdw blurRad="38100" dist="38100" dir="2700000" algn="tl">
                    <a:srgbClr val="000000">
                      <a:alpha val="43137"/>
                    </a:srgbClr>
                  </a:outerShdw>
                </a:effectLst>
              </a:rPr>
              <a:t>nd</a:t>
            </a:r>
            <a:r>
              <a:rPr lang="en-US" b="1" dirty="0">
                <a:effectLst>
                  <a:outerShdw blurRad="38100" dist="38100" dir="2700000" algn="tl">
                    <a:srgbClr val="000000">
                      <a:alpha val="43137"/>
                    </a:srgbClr>
                  </a:outerShdw>
                </a:effectLst>
              </a:rPr>
              <a:t> screens</a:t>
            </a:r>
            <a:endParaRPr lang="en-ZA" b="1" dirty="0">
              <a:effectLst>
                <a:outerShdw blurRad="38100" dist="38100" dir="2700000" algn="tl">
                  <a:srgbClr val="000000">
                    <a:alpha val="43137"/>
                  </a:srgbClr>
                </a:outerShdw>
              </a:effectLst>
            </a:endParaRPr>
          </a:p>
        </p:txBody>
      </p:sp>
      <p:pic>
        <p:nvPicPr>
          <p:cNvPr id="6" name="Content Placeholder 5" descr="A screen shot of a phone&#10;&#10;Description automatically generated">
            <a:extLst>
              <a:ext uri="{FF2B5EF4-FFF2-40B4-BE49-F238E27FC236}">
                <a16:creationId xmlns:a16="http://schemas.microsoft.com/office/drawing/2014/main" id="{772A48CF-46BF-2708-5B5E-C7C96A6B6A2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673175" y="731520"/>
            <a:ext cx="2679037" cy="5129212"/>
          </a:xfrm>
        </p:spPr>
      </p:pic>
      <p:sp>
        <p:nvSpPr>
          <p:cNvPr id="4" name="Text Placeholder 3">
            <a:extLst>
              <a:ext uri="{FF2B5EF4-FFF2-40B4-BE49-F238E27FC236}">
                <a16:creationId xmlns:a16="http://schemas.microsoft.com/office/drawing/2014/main" id="{70B352C2-1BFE-9A90-CE01-47EF14078976}"/>
              </a:ext>
            </a:extLst>
          </p:cNvPr>
          <p:cNvSpPr>
            <a:spLocks noGrp="1"/>
          </p:cNvSpPr>
          <p:nvPr>
            <p:ph type="body" sz="half" idx="2"/>
          </p:nvPr>
        </p:nvSpPr>
        <p:spPr>
          <a:xfrm>
            <a:off x="839788" y="2905432"/>
            <a:ext cx="3932237" cy="2963556"/>
          </a:xfrm>
        </p:spPr>
        <p:txBody>
          <a:bodyPr>
            <a:normAutofit lnSpcReduction="10000"/>
          </a:bodyPr>
          <a:lstStyle/>
          <a:p>
            <a:r>
              <a:rPr lang="en-US" dirty="0"/>
              <a:t>The proceed button in the 1</a:t>
            </a:r>
            <a:r>
              <a:rPr lang="en-US" baseline="30000" dirty="0"/>
              <a:t>st</a:t>
            </a:r>
            <a:r>
              <a:rPr lang="en-US" dirty="0"/>
              <a:t> screen leads to the 2</a:t>
            </a:r>
            <a:r>
              <a:rPr lang="en-US" baseline="30000" dirty="0"/>
              <a:t>nd</a:t>
            </a:r>
            <a:r>
              <a:rPr lang="en-US" dirty="0"/>
              <a:t> screen which shows you the list of courses in the six-month courses. The 2</a:t>
            </a:r>
            <a:r>
              <a:rPr lang="en-US" baseline="30000" dirty="0"/>
              <a:t>nd</a:t>
            </a:r>
            <a:r>
              <a:rPr lang="en-US" dirty="0"/>
              <a:t> screen has a back button that leads you back to the 1</a:t>
            </a:r>
            <a:r>
              <a:rPr lang="en-US" baseline="30000" dirty="0"/>
              <a:t>st</a:t>
            </a:r>
            <a:r>
              <a:rPr lang="en-US" dirty="0"/>
              <a:t> screen and a proceed button that leads to the next screen.  </a:t>
            </a:r>
            <a:endParaRPr lang="en-ZA" dirty="0"/>
          </a:p>
        </p:txBody>
      </p:sp>
      <p:pic>
        <p:nvPicPr>
          <p:cNvPr id="8" name="Picture 7" descr="A screen shot of a cell phone&#10;&#10;Description automatically generated">
            <a:extLst>
              <a:ext uri="{FF2B5EF4-FFF2-40B4-BE49-F238E27FC236}">
                <a16:creationId xmlns:a16="http://schemas.microsoft.com/office/drawing/2014/main" id="{894C20BF-AA8A-80D6-123F-2C27D87674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62072" y="731520"/>
            <a:ext cx="2679038" cy="5129212"/>
          </a:xfrm>
          <a:prstGeom prst="rect">
            <a:avLst/>
          </a:prstGeom>
        </p:spPr>
      </p:pic>
    </p:spTree>
    <p:extLst>
      <p:ext uri="{BB962C8B-B14F-4D97-AF65-F5344CB8AC3E}">
        <p14:creationId xmlns:p14="http://schemas.microsoft.com/office/powerpoint/2010/main" val="3518307322"/>
      </p:ext>
    </p:extLst>
  </p:cSld>
  <p:clrMapOvr>
    <a:masterClrMapping/>
  </p:clrMapOvr>
</p:sld>
</file>

<file path=ppt/theme/theme1.xml><?xml version="1.0" encoding="utf-8"?>
<a:theme xmlns:a="http://schemas.openxmlformats.org/drawingml/2006/main" name="ArchVTI">
  <a:themeElements>
    <a:clrScheme name="AnalogousFromLightSeedRightStep">
      <a:dk1>
        <a:srgbClr val="000000"/>
      </a:dk1>
      <a:lt1>
        <a:srgbClr val="FFFFFF"/>
      </a:lt1>
      <a:dk2>
        <a:srgbClr val="413424"/>
      </a:dk2>
      <a:lt2>
        <a:srgbClr val="E2E8E4"/>
      </a:lt2>
      <a:accent1>
        <a:srgbClr val="EC70C6"/>
      </a:accent1>
      <a:accent2>
        <a:srgbClr val="E8517A"/>
      </a:accent2>
      <a:accent3>
        <a:srgbClr val="EC8270"/>
      </a:accent3>
      <a:accent4>
        <a:srgbClr val="E2912A"/>
      </a:accent4>
      <a:accent5>
        <a:srgbClr val="A8A650"/>
      </a:accent5>
      <a:accent6>
        <a:srgbClr val="83AF3D"/>
      </a:accent6>
      <a:hlink>
        <a:srgbClr val="568E67"/>
      </a:hlink>
      <a:folHlink>
        <a:srgbClr val="7F7F7F"/>
      </a:folHlink>
    </a:clrScheme>
    <a:fontScheme name="Custom 16">
      <a:majorFont>
        <a:latin typeface="Footlight MT Light"/>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rchVTI" id="{23FE938F-4DF0-4C94-8546-C2AC6D26660D}" vid="{62E62DA1-385F-4EE3-8841-58A87FAE2068}"/>
    </a:ext>
  </a:extLst>
</a:theme>
</file>

<file path=docProps/app.xml><?xml version="1.0" encoding="utf-8"?>
<Properties xmlns="http://schemas.openxmlformats.org/officeDocument/2006/extended-properties" xmlns:vt="http://schemas.openxmlformats.org/officeDocument/2006/docPropsVTypes">
  <TotalTime>574</TotalTime>
  <Words>1556</Words>
  <Application>Microsoft Office PowerPoint</Application>
  <PresentationFormat>Widescreen</PresentationFormat>
  <Paragraphs>59</Paragraphs>
  <Slides>31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31</vt:i4>
      </vt:variant>
    </vt:vector>
  </HeadingPairs>
  <TitlesOfParts>
    <vt:vector size="36" baseType="lpstr">
      <vt:lpstr>Aptos</vt:lpstr>
      <vt:lpstr>Arial</vt:lpstr>
      <vt:lpstr>Avenir Next LT Pro</vt:lpstr>
      <vt:lpstr>Footlight MT Light</vt:lpstr>
      <vt:lpstr>ArchVTI</vt:lpstr>
      <vt:lpstr>Empowering the Nation</vt:lpstr>
      <vt:lpstr>Background of company</vt:lpstr>
      <vt:lpstr>Application and Website home pages</vt:lpstr>
      <vt:lpstr>Both our application and website have the logo on their cover pages and a brief explanation of the company Empowering the Nation is all about and how it will help those who need it.</vt:lpstr>
      <vt:lpstr>The Apps Wire Frames</vt:lpstr>
      <vt:lpstr>More App wire frames</vt:lpstr>
      <vt:lpstr>PowerPoint Presentation</vt:lpstr>
      <vt:lpstr>The App</vt:lpstr>
      <vt:lpstr>1st and 2nd screens</vt:lpstr>
      <vt:lpstr>The six-month courses: 3rd and 4th screens</vt:lpstr>
      <vt:lpstr>5th and 6th screens</vt:lpstr>
      <vt:lpstr>The six-week courses: 7th and 8th screens </vt:lpstr>
      <vt:lpstr>9th screen </vt:lpstr>
      <vt:lpstr>The application form screen</vt:lpstr>
      <vt:lpstr>The applicant form screen</vt:lpstr>
      <vt:lpstr>The contact us screen</vt:lpstr>
      <vt:lpstr>App creation</vt:lpstr>
      <vt:lpstr>The Website wire frames</vt:lpstr>
      <vt:lpstr>More Website wire frames</vt:lpstr>
      <vt:lpstr>The Website</vt:lpstr>
      <vt:lpstr>Six-month courses page</vt:lpstr>
      <vt:lpstr>Sewing and landscaping pages</vt:lpstr>
      <vt:lpstr>Life skills and first Aid page</vt:lpstr>
      <vt:lpstr>The Six-week courses</vt:lpstr>
      <vt:lpstr>Child minding and Cooking courses</vt:lpstr>
      <vt:lpstr>Garden Maintenance page</vt:lpstr>
      <vt:lpstr>The Application form page</vt:lpstr>
      <vt:lpstr>Invoice page </vt:lpstr>
      <vt:lpstr>Website Creation</vt:lpstr>
      <vt:lpstr>We created an app and website that would be easy to use for everyone. The app and website can both be used on android devices and easily accessible.</vt:lpstr>
      <vt:lpstr>End of Presentation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Gii.dell@outlook.com</dc:creator>
  <cp:lastModifiedBy>Gii.dell@outlook.com</cp:lastModifiedBy>
  <cp:revision>5</cp:revision>
  <dcterms:created xsi:type="dcterms:W3CDTF">2024-10-06T20:17:46Z</dcterms:created>
  <dcterms:modified xsi:type="dcterms:W3CDTF">2024-10-15T18:57:49Z</dcterms:modified>
</cp:coreProperties>
</file>